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Bebas Neue"/>
      <p:regular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mndO9OTVFiX4q5VnOzV1cyr7Y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HelveticaNeue-regular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6316146d0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g26316146d0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316146d0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g26316146d0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Metrics: songs by abba, lyrics that’s not on the title, a more general descriptive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6316146d0c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1" name="Google Shape;1281;g26316146d0c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Metrics: songs by abba, lyrics that’s not on the title, a more general descriptive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6316146d0c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g26316146d0c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Metrics: songs by abba, lyrics that’s not on the title, a more general descriptive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6316146d0c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g26316146d0c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Metrics: songs by abba, lyrics that’s not on the title, a more general descriptive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6316146d0c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g26316146d0c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Metrics: songs by abba, lyrics that’s not on the title, a more general descriptive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6316146d0c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5" name="Google Shape;1355;g26316146d0c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Metrics: songs by abba, lyrics that’s not on the title, a more general descriptive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6316146d0c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g26316146d0c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6316146d0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9" name="Google Shape;1389;g26316146d0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a3517f20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6" name="Google Shape;1406;g2a3517f20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6316146d0c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3" name="Google Shape;1423;g26316146d0c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Change this later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6316146d0c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0" name="Google Shape;1440;g26316146d0c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6316146d0c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1" name="Google Shape;1481;g26316146d0c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6316146d0c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2" name="Google Shape;1512;g26316146d0c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Hnsw: better integrate into spotify eco system https://engineering.atspotify.com/2023/10/introducing-voyager-spotifys-new-nearest-neighbor-search-library/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6316146d0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26316146d0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6316146d0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g26316146d0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6316146d0c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g26316146d0c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6316146d0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g26316146d0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6316146d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g26316146d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6316146d0c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g26316146d0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4"/>
          <p:cNvSpPr txBox="1"/>
          <p:nvPr>
            <p:ph type="ctrTitle"/>
          </p:nvPr>
        </p:nvSpPr>
        <p:spPr>
          <a:xfrm>
            <a:off x="4413438" y="1188138"/>
            <a:ext cx="3704400" cy="20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4"/>
          <p:cNvSpPr txBox="1"/>
          <p:nvPr>
            <p:ph idx="1" type="subTitle"/>
          </p:nvPr>
        </p:nvSpPr>
        <p:spPr>
          <a:xfrm>
            <a:off x="4413438" y="3429638"/>
            <a:ext cx="3704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54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4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4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54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15" name="Google Shape;15;p54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4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4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4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4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4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4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4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4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4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54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26" name="Google Shape;26;p54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4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54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4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4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4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54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33" name="Google Shape;33;p54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4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4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54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37" name="Google Shape;37;p54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4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54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4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54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54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54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/>
          <p:nvPr>
            <p:ph type="title"/>
          </p:nvPr>
        </p:nvSpPr>
        <p:spPr>
          <a:xfrm>
            <a:off x="1800750" y="964075"/>
            <a:ext cx="2796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2" name="Google Shape;352;p63"/>
          <p:cNvSpPr txBox="1"/>
          <p:nvPr>
            <p:ph idx="2" type="title"/>
          </p:nvPr>
        </p:nvSpPr>
        <p:spPr>
          <a:xfrm>
            <a:off x="5634750" y="2629613"/>
            <a:ext cx="2796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3" name="Google Shape;353;p63"/>
          <p:cNvSpPr txBox="1"/>
          <p:nvPr>
            <p:ph idx="1" type="subTitle"/>
          </p:nvPr>
        </p:nvSpPr>
        <p:spPr>
          <a:xfrm>
            <a:off x="5634739" y="3168715"/>
            <a:ext cx="2796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4" name="Google Shape;354;p63"/>
          <p:cNvSpPr txBox="1"/>
          <p:nvPr>
            <p:ph idx="3" type="subTitle"/>
          </p:nvPr>
        </p:nvSpPr>
        <p:spPr>
          <a:xfrm>
            <a:off x="1800761" y="1503177"/>
            <a:ext cx="2796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5" name="Google Shape;355;p63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3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3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63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359" name="Google Shape;359;p63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3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3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3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3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3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3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3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3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3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63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370" name="Google Shape;370;p63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3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63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3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3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3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63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377" name="Google Shape;377;p63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3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3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63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381" name="Google Shape;381;p63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3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63"/>
          <p:cNvSpPr txBox="1"/>
          <p:nvPr>
            <p:ph idx="4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4" name="Google Shape;384;p63"/>
          <p:cNvSpPr txBox="1"/>
          <p:nvPr>
            <p:ph idx="5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5" name="Google Shape;385;p63"/>
          <p:cNvSpPr txBox="1"/>
          <p:nvPr>
            <p:ph idx="6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6" name="Google Shape;386;p63"/>
          <p:cNvSpPr txBox="1"/>
          <p:nvPr>
            <p:ph idx="7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7" name="Google Shape;387;p63"/>
          <p:cNvSpPr txBox="1"/>
          <p:nvPr>
            <p:ph idx="8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3077850" y="1693950"/>
            <a:ext cx="4075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0" name="Google Shape;390;p64"/>
          <p:cNvSpPr txBox="1"/>
          <p:nvPr>
            <p:ph idx="1" type="subTitle"/>
          </p:nvPr>
        </p:nvSpPr>
        <p:spPr>
          <a:xfrm>
            <a:off x="3077850" y="2233050"/>
            <a:ext cx="40758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64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4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4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64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395" name="Google Shape;395;p64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4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4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4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4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4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4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4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4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4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64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406" name="Google Shape;406;p64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4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64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4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4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4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64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413" name="Google Shape;413;p64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4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4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64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417" name="Google Shape;417;p64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4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64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0" name="Google Shape;420;p64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1" name="Google Shape;421;p64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2" name="Google Shape;422;p64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3" name="Google Shape;423;p64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2247051" y="1609075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6" name="Google Shape;426;p65"/>
          <p:cNvSpPr txBox="1"/>
          <p:nvPr>
            <p:ph idx="1" type="subTitle"/>
          </p:nvPr>
        </p:nvSpPr>
        <p:spPr>
          <a:xfrm>
            <a:off x="2247051" y="1929175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5"/>
          <p:cNvSpPr txBox="1"/>
          <p:nvPr>
            <p:ph idx="2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8" name="Google Shape;428;p65"/>
          <p:cNvSpPr txBox="1"/>
          <p:nvPr>
            <p:ph idx="3" type="title"/>
          </p:nvPr>
        </p:nvSpPr>
        <p:spPr>
          <a:xfrm>
            <a:off x="2247062" y="2948950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9" name="Google Shape;429;p65"/>
          <p:cNvSpPr txBox="1"/>
          <p:nvPr>
            <p:ph idx="4" type="subTitle"/>
          </p:nvPr>
        </p:nvSpPr>
        <p:spPr>
          <a:xfrm>
            <a:off x="2247061" y="3269050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65"/>
          <p:cNvSpPr txBox="1"/>
          <p:nvPr>
            <p:ph idx="5" type="title"/>
          </p:nvPr>
        </p:nvSpPr>
        <p:spPr>
          <a:xfrm>
            <a:off x="5942300" y="1609075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1" name="Google Shape;431;p65"/>
          <p:cNvSpPr txBox="1"/>
          <p:nvPr>
            <p:ph idx="6" type="subTitle"/>
          </p:nvPr>
        </p:nvSpPr>
        <p:spPr>
          <a:xfrm>
            <a:off x="5942301" y="1929175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7" type="title"/>
          </p:nvPr>
        </p:nvSpPr>
        <p:spPr>
          <a:xfrm>
            <a:off x="5942311" y="2948950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3" name="Google Shape;433;p65"/>
          <p:cNvSpPr txBox="1"/>
          <p:nvPr>
            <p:ph idx="8" type="subTitle"/>
          </p:nvPr>
        </p:nvSpPr>
        <p:spPr>
          <a:xfrm>
            <a:off x="5942312" y="3269050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65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5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5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65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438" name="Google Shape;438;p65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5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5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5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5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5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5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5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5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5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65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449" name="Google Shape;449;p65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5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65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5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5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5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65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456" name="Google Shape;456;p65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5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5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65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460" name="Google Shape;460;p65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5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65"/>
          <p:cNvSpPr txBox="1"/>
          <p:nvPr>
            <p:ph idx="9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65"/>
          <p:cNvSpPr txBox="1"/>
          <p:nvPr>
            <p:ph idx="1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65"/>
          <p:cNvSpPr txBox="1"/>
          <p:nvPr>
            <p:ph idx="1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5" name="Google Shape;465;p65"/>
          <p:cNvSpPr txBox="1"/>
          <p:nvPr>
            <p:ph idx="1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6" name="Google Shape;466;p65"/>
          <p:cNvSpPr txBox="1"/>
          <p:nvPr>
            <p:ph idx="1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1724525" y="1487075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9" name="Google Shape;469;p66"/>
          <p:cNvSpPr txBox="1"/>
          <p:nvPr>
            <p:ph idx="1" type="subTitle"/>
          </p:nvPr>
        </p:nvSpPr>
        <p:spPr>
          <a:xfrm>
            <a:off x="1724525" y="1807175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66"/>
          <p:cNvSpPr txBox="1"/>
          <p:nvPr>
            <p:ph idx="2" type="title"/>
          </p:nvPr>
        </p:nvSpPr>
        <p:spPr>
          <a:xfrm>
            <a:off x="3956393" y="2969700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1" name="Google Shape;471;p66"/>
          <p:cNvSpPr txBox="1"/>
          <p:nvPr>
            <p:ph idx="3" type="subTitle"/>
          </p:nvPr>
        </p:nvSpPr>
        <p:spPr>
          <a:xfrm>
            <a:off x="3956395" y="3289800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66"/>
          <p:cNvSpPr txBox="1"/>
          <p:nvPr>
            <p:ph idx="4" type="title"/>
          </p:nvPr>
        </p:nvSpPr>
        <p:spPr>
          <a:xfrm>
            <a:off x="6188218" y="1487075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3" name="Google Shape;473;p66"/>
          <p:cNvSpPr txBox="1"/>
          <p:nvPr>
            <p:ph idx="5" type="subTitle"/>
          </p:nvPr>
        </p:nvSpPr>
        <p:spPr>
          <a:xfrm>
            <a:off x="6188222" y="1807175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66"/>
          <p:cNvSpPr txBox="1"/>
          <p:nvPr>
            <p:ph idx="6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5" name="Google Shape;475;p66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6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6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" name="Google Shape;478;p66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479" name="Google Shape;479;p66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6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6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6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6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6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6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6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6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6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66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490" name="Google Shape;490;p66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6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66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6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6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6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66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497" name="Google Shape;497;p66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6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6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66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501" name="Google Shape;501;p66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6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66"/>
          <p:cNvSpPr txBox="1"/>
          <p:nvPr>
            <p:ph idx="7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66"/>
          <p:cNvSpPr txBox="1"/>
          <p:nvPr>
            <p:ph idx="8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66"/>
          <p:cNvSpPr txBox="1"/>
          <p:nvPr>
            <p:ph idx="9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" name="Google Shape;506;p66"/>
          <p:cNvSpPr txBox="1"/>
          <p:nvPr>
            <p:ph idx="13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" name="Google Shape;507;p66"/>
          <p:cNvSpPr txBox="1"/>
          <p:nvPr>
            <p:ph idx="14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/>
          <p:nvPr>
            <p:ph type="title"/>
          </p:nvPr>
        </p:nvSpPr>
        <p:spPr>
          <a:xfrm>
            <a:off x="1715375" y="2084888"/>
            <a:ext cx="250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0" name="Google Shape;510;p67"/>
          <p:cNvSpPr txBox="1"/>
          <p:nvPr>
            <p:ph idx="2" type="title"/>
          </p:nvPr>
        </p:nvSpPr>
        <p:spPr>
          <a:xfrm>
            <a:off x="5925125" y="2084888"/>
            <a:ext cx="250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1" name="Google Shape;511;p67"/>
          <p:cNvSpPr txBox="1"/>
          <p:nvPr>
            <p:ph idx="1" type="subTitle"/>
          </p:nvPr>
        </p:nvSpPr>
        <p:spPr>
          <a:xfrm>
            <a:off x="5925125" y="2404988"/>
            <a:ext cx="25056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" name="Google Shape;512;p67"/>
          <p:cNvSpPr txBox="1"/>
          <p:nvPr>
            <p:ph idx="3" type="subTitle"/>
          </p:nvPr>
        </p:nvSpPr>
        <p:spPr>
          <a:xfrm>
            <a:off x="1715375" y="2404988"/>
            <a:ext cx="25056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3" name="Google Shape;513;p67"/>
          <p:cNvSpPr txBox="1"/>
          <p:nvPr>
            <p:ph idx="4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4" name="Google Shape;514;p67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7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7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67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518" name="Google Shape;518;p67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7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7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7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7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7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7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7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7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7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67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529" name="Google Shape;529;p67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7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67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7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7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7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p67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536" name="Google Shape;536;p67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7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7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67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540" name="Google Shape;540;p67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7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67"/>
          <p:cNvSpPr txBox="1"/>
          <p:nvPr>
            <p:ph idx="5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3" name="Google Shape;543;p67"/>
          <p:cNvSpPr txBox="1"/>
          <p:nvPr>
            <p:ph idx="6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4" name="Google Shape;544;p67"/>
          <p:cNvSpPr txBox="1"/>
          <p:nvPr>
            <p:ph idx="7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5" name="Google Shape;545;p67"/>
          <p:cNvSpPr txBox="1"/>
          <p:nvPr>
            <p:ph idx="8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6" name="Google Shape;546;p67"/>
          <p:cNvSpPr txBox="1"/>
          <p:nvPr>
            <p:ph idx="9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8"/>
          <p:cNvSpPr txBox="1"/>
          <p:nvPr>
            <p:ph type="title"/>
          </p:nvPr>
        </p:nvSpPr>
        <p:spPr>
          <a:xfrm>
            <a:off x="710800" y="2012161"/>
            <a:ext cx="2926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9" name="Google Shape;549;p68"/>
          <p:cNvSpPr txBox="1"/>
          <p:nvPr>
            <p:ph idx="1" type="subTitle"/>
          </p:nvPr>
        </p:nvSpPr>
        <p:spPr>
          <a:xfrm>
            <a:off x="710800" y="2576339"/>
            <a:ext cx="2486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68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8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8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" name="Google Shape;553;p68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554" name="Google Shape;554;p68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8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8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8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8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8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8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8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8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8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68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565" name="Google Shape;565;p68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8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68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8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8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8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" name="Google Shape;571;p68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572" name="Google Shape;572;p68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8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8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68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576" name="Google Shape;576;p68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8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" name="Google Shape;578;p68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9" name="Google Shape;579;p68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0" name="Google Shape;580;p68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1" name="Google Shape;581;p68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2" name="Google Shape;582;p68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/>
          <p:nvPr>
            <p:ph type="title"/>
          </p:nvPr>
        </p:nvSpPr>
        <p:spPr>
          <a:xfrm>
            <a:off x="713250" y="2674813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5" name="Google Shape;585;p69"/>
          <p:cNvSpPr txBox="1"/>
          <p:nvPr>
            <p:ph idx="1" type="subTitle"/>
          </p:nvPr>
        </p:nvSpPr>
        <p:spPr>
          <a:xfrm>
            <a:off x="713250" y="2994913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69"/>
          <p:cNvSpPr txBox="1"/>
          <p:nvPr>
            <p:ph idx="2" type="title"/>
          </p:nvPr>
        </p:nvSpPr>
        <p:spPr>
          <a:xfrm>
            <a:off x="3450743" y="2674813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7" name="Google Shape;587;p69"/>
          <p:cNvSpPr txBox="1"/>
          <p:nvPr>
            <p:ph idx="3" type="subTitle"/>
          </p:nvPr>
        </p:nvSpPr>
        <p:spPr>
          <a:xfrm>
            <a:off x="3450745" y="2994913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69"/>
          <p:cNvSpPr txBox="1"/>
          <p:nvPr>
            <p:ph idx="4" type="title"/>
          </p:nvPr>
        </p:nvSpPr>
        <p:spPr>
          <a:xfrm>
            <a:off x="6188243" y="2674813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69"/>
          <p:cNvSpPr txBox="1"/>
          <p:nvPr>
            <p:ph idx="5" type="subTitle"/>
          </p:nvPr>
        </p:nvSpPr>
        <p:spPr>
          <a:xfrm>
            <a:off x="6188247" y="2994913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69"/>
          <p:cNvSpPr txBox="1"/>
          <p:nvPr>
            <p:ph idx="6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1" name="Google Shape;591;p69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9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9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69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595" name="Google Shape;595;p69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9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9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9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9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9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9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9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9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9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69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606" name="Google Shape;606;p69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9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p69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9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9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9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" name="Google Shape;612;p69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613" name="Google Shape;613;p69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9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9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69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617" name="Google Shape;617;p69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9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69"/>
          <p:cNvSpPr txBox="1"/>
          <p:nvPr>
            <p:ph idx="7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0" name="Google Shape;620;p69"/>
          <p:cNvSpPr txBox="1"/>
          <p:nvPr>
            <p:ph idx="8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1" name="Google Shape;621;p69"/>
          <p:cNvSpPr txBox="1"/>
          <p:nvPr>
            <p:ph idx="9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2" name="Google Shape;622;p69"/>
          <p:cNvSpPr txBox="1"/>
          <p:nvPr>
            <p:ph idx="13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3" name="Google Shape;623;p69"/>
          <p:cNvSpPr txBox="1"/>
          <p:nvPr>
            <p:ph idx="14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0"/>
          <p:cNvSpPr txBox="1"/>
          <p:nvPr>
            <p:ph type="title"/>
          </p:nvPr>
        </p:nvSpPr>
        <p:spPr>
          <a:xfrm>
            <a:off x="1722100" y="1362325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6" name="Google Shape;626;p70"/>
          <p:cNvSpPr txBox="1"/>
          <p:nvPr>
            <p:ph idx="1" type="subTitle"/>
          </p:nvPr>
        </p:nvSpPr>
        <p:spPr>
          <a:xfrm>
            <a:off x="1722100" y="1682426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70"/>
          <p:cNvSpPr txBox="1"/>
          <p:nvPr>
            <p:ph idx="2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8" name="Google Shape;628;p70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0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0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1" name="Google Shape;631;p70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632" name="Google Shape;632;p70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0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0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0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0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0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0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0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0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0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" name="Google Shape;642;p70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643" name="Google Shape;643;p70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0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5" name="Google Shape;645;p70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70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0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0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Google Shape;649;p70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650" name="Google Shape;650;p70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0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0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70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654" name="Google Shape;654;p70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0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p70"/>
          <p:cNvSpPr txBox="1"/>
          <p:nvPr>
            <p:ph idx="3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7" name="Google Shape;657;p70"/>
          <p:cNvSpPr txBox="1"/>
          <p:nvPr>
            <p:ph idx="4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8" name="Google Shape;658;p70"/>
          <p:cNvSpPr txBox="1"/>
          <p:nvPr>
            <p:ph idx="5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9" name="Google Shape;659;p70"/>
          <p:cNvSpPr txBox="1"/>
          <p:nvPr>
            <p:ph idx="6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0" name="Google Shape;660;p70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1" name="Google Shape;661;p70"/>
          <p:cNvSpPr txBox="1"/>
          <p:nvPr>
            <p:ph idx="8" type="title"/>
          </p:nvPr>
        </p:nvSpPr>
        <p:spPr>
          <a:xfrm>
            <a:off x="5651225" y="1362325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2" name="Google Shape;662;p70"/>
          <p:cNvSpPr txBox="1"/>
          <p:nvPr>
            <p:ph idx="9" type="subTitle"/>
          </p:nvPr>
        </p:nvSpPr>
        <p:spPr>
          <a:xfrm>
            <a:off x="5651225" y="1682427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70"/>
          <p:cNvSpPr txBox="1"/>
          <p:nvPr>
            <p:ph idx="13" type="title"/>
          </p:nvPr>
        </p:nvSpPr>
        <p:spPr>
          <a:xfrm>
            <a:off x="1722100" y="2387917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4" name="Google Shape;664;p70"/>
          <p:cNvSpPr txBox="1"/>
          <p:nvPr>
            <p:ph idx="14" type="subTitle"/>
          </p:nvPr>
        </p:nvSpPr>
        <p:spPr>
          <a:xfrm>
            <a:off x="1722100" y="2708018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70"/>
          <p:cNvSpPr txBox="1"/>
          <p:nvPr>
            <p:ph idx="15" type="title"/>
          </p:nvPr>
        </p:nvSpPr>
        <p:spPr>
          <a:xfrm>
            <a:off x="5651225" y="2387918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6" name="Google Shape;666;p70"/>
          <p:cNvSpPr txBox="1"/>
          <p:nvPr>
            <p:ph idx="16" type="subTitle"/>
          </p:nvPr>
        </p:nvSpPr>
        <p:spPr>
          <a:xfrm>
            <a:off x="5651225" y="2708020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70"/>
          <p:cNvSpPr txBox="1"/>
          <p:nvPr>
            <p:ph idx="17" type="title"/>
          </p:nvPr>
        </p:nvSpPr>
        <p:spPr>
          <a:xfrm>
            <a:off x="1722100" y="3413521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8" name="Google Shape;668;p70"/>
          <p:cNvSpPr txBox="1"/>
          <p:nvPr>
            <p:ph idx="18" type="subTitle"/>
          </p:nvPr>
        </p:nvSpPr>
        <p:spPr>
          <a:xfrm>
            <a:off x="1722100" y="3733623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70"/>
          <p:cNvSpPr txBox="1"/>
          <p:nvPr>
            <p:ph idx="19" type="title"/>
          </p:nvPr>
        </p:nvSpPr>
        <p:spPr>
          <a:xfrm>
            <a:off x="5651225" y="3413523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0" name="Google Shape;670;p70"/>
          <p:cNvSpPr txBox="1"/>
          <p:nvPr>
            <p:ph idx="20" type="subTitle"/>
          </p:nvPr>
        </p:nvSpPr>
        <p:spPr>
          <a:xfrm>
            <a:off x="5651225" y="3733625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 txBox="1"/>
          <p:nvPr>
            <p:ph type="title"/>
          </p:nvPr>
        </p:nvSpPr>
        <p:spPr>
          <a:xfrm>
            <a:off x="713225" y="733175"/>
            <a:ext cx="3659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3" name="Google Shape;673;p71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1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1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6" name="Google Shape;676;p71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677" name="Google Shape;677;p71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1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1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1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1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1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1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1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1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1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71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688" name="Google Shape;688;p71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1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p71"/>
          <p:cNvSpPr txBox="1"/>
          <p:nvPr>
            <p:ph idx="1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2"/>
          <p:cNvSpPr txBox="1"/>
          <p:nvPr>
            <p:ph type="title"/>
          </p:nvPr>
        </p:nvSpPr>
        <p:spPr>
          <a:xfrm>
            <a:off x="1350807" y="1604725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3" name="Google Shape;693;p72"/>
          <p:cNvSpPr txBox="1"/>
          <p:nvPr>
            <p:ph idx="1" type="subTitle"/>
          </p:nvPr>
        </p:nvSpPr>
        <p:spPr>
          <a:xfrm>
            <a:off x="1350807" y="1924825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72"/>
          <p:cNvSpPr txBox="1"/>
          <p:nvPr>
            <p:ph idx="2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5" name="Google Shape;695;p72"/>
          <p:cNvSpPr txBox="1"/>
          <p:nvPr>
            <p:ph idx="3" type="title"/>
          </p:nvPr>
        </p:nvSpPr>
        <p:spPr>
          <a:xfrm>
            <a:off x="1350818" y="2868400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6" name="Google Shape;696;p72"/>
          <p:cNvSpPr txBox="1"/>
          <p:nvPr>
            <p:ph idx="4" type="subTitle"/>
          </p:nvPr>
        </p:nvSpPr>
        <p:spPr>
          <a:xfrm>
            <a:off x="1350817" y="3188500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72"/>
          <p:cNvSpPr txBox="1"/>
          <p:nvPr>
            <p:ph idx="5" type="title"/>
          </p:nvPr>
        </p:nvSpPr>
        <p:spPr>
          <a:xfrm>
            <a:off x="5827281" y="1604725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8" name="Google Shape;698;p72"/>
          <p:cNvSpPr txBox="1"/>
          <p:nvPr>
            <p:ph idx="6" type="subTitle"/>
          </p:nvPr>
        </p:nvSpPr>
        <p:spPr>
          <a:xfrm>
            <a:off x="5827283" y="1924825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72"/>
          <p:cNvSpPr txBox="1"/>
          <p:nvPr>
            <p:ph idx="7" type="title"/>
          </p:nvPr>
        </p:nvSpPr>
        <p:spPr>
          <a:xfrm>
            <a:off x="5827292" y="2868400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0" name="Google Shape;700;p72"/>
          <p:cNvSpPr txBox="1"/>
          <p:nvPr>
            <p:ph idx="8" type="subTitle"/>
          </p:nvPr>
        </p:nvSpPr>
        <p:spPr>
          <a:xfrm>
            <a:off x="5827293" y="3188500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72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72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72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72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705" name="Google Shape;705;p72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2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2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2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2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2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2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2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2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2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72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716" name="Google Shape;716;p72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2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72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2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2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72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2" name="Google Shape;722;p72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723" name="Google Shape;723;p72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2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2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72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727" name="Google Shape;727;p72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2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p72"/>
          <p:cNvSpPr txBox="1"/>
          <p:nvPr>
            <p:ph idx="9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0" name="Google Shape;730;p72"/>
          <p:cNvSpPr txBox="1"/>
          <p:nvPr>
            <p:ph idx="1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1" name="Google Shape;731;p72"/>
          <p:cNvSpPr txBox="1"/>
          <p:nvPr>
            <p:ph idx="1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2" name="Google Shape;732;p72"/>
          <p:cNvSpPr txBox="1"/>
          <p:nvPr>
            <p:ph idx="1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3" name="Google Shape;733;p72"/>
          <p:cNvSpPr txBox="1"/>
          <p:nvPr>
            <p:ph idx="1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/>
          <p:nvPr>
            <p:ph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55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5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5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5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50" name="Google Shape;50;p55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5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5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5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5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5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5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5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5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5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55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61" name="Google Shape;61;p55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5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55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5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5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5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55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68" name="Google Shape;68;p55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5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5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55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72" name="Google Shape;72;p55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5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55"/>
          <p:cNvSpPr txBox="1"/>
          <p:nvPr>
            <p:ph idx="1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55"/>
          <p:cNvSpPr txBox="1"/>
          <p:nvPr>
            <p:ph idx="2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" name="Google Shape;76;p55"/>
          <p:cNvSpPr txBox="1"/>
          <p:nvPr>
            <p:ph idx="3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55"/>
          <p:cNvSpPr txBox="1"/>
          <p:nvPr>
            <p:ph idx="4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55"/>
          <p:cNvSpPr txBox="1"/>
          <p:nvPr>
            <p:ph idx="5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3"/>
          <p:cNvSpPr txBox="1"/>
          <p:nvPr>
            <p:ph hasCustomPrompt="1" type="title"/>
          </p:nvPr>
        </p:nvSpPr>
        <p:spPr>
          <a:xfrm>
            <a:off x="1969650" y="1563225"/>
            <a:ext cx="52047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6" name="Google Shape;736;p73"/>
          <p:cNvSpPr txBox="1"/>
          <p:nvPr>
            <p:ph idx="1" type="subTitle"/>
          </p:nvPr>
        </p:nvSpPr>
        <p:spPr>
          <a:xfrm>
            <a:off x="1969651" y="3290625"/>
            <a:ext cx="5204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7" name="Google Shape;737;p73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73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73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0" name="Google Shape;740;p73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741" name="Google Shape;741;p73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3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3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3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3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3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3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3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3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3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73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752" name="Google Shape;752;p73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3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73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3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73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3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8" name="Google Shape;758;p73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759" name="Google Shape;759;p73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3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3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73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763" name="Google Shape;763;p73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3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p73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6" name="Google Shape;766;p73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7" name="Google Shape;767;p73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8" name="Google Shape;768;p73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9" name="Google Shape;769;p73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4"/>
          <p:cNvSpPr txBox="1"/>
          <p:nvPr>
            <p:ph type="title"/>
          </p:nvPr>
        </p:nvSpPr>
        <p:spPr>
          <a:xfrm>
            <a:off x="2379188" y="1851900"/>
            <a:ext cx="2062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72" name="Google Shape;772;p74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74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74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74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776" name="Google Shape;776;p74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4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4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4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4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4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4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4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4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4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74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787" name="Google Shape;787;p74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4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9" name="Google Shape;789;p74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74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74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74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74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794" name="Google Shape;794;p74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4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4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74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798" name="Google Shape;798;p74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4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0" name="Google Shape;800;p74"/>
          <p:cNvSpPr txBox="1"/>
          <p:nvPr>
            <p:ph idx="1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1" name="Google Shape;801;p74"/>
          <p:cNvSpPr txBox="1"/>
          <p:nvPr>
            <p:ph idx="2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2" name="Google Shape;802;p74"/>
          <p:cNvSpPr txBox="1"/>
          <p:nvPr>
            <p:ph idx="3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3" name="Google Shape;803;p74"/>
          <p:cNvSpPr txBox="1"/>
          <p:nvPr>
            <p:ph idx="4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4" name="Google Shape;804;p74"/>
          <p:cNvSpPr txBox="1"/>
          <p:nvPr>
            <p:ph idx="5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5" name="Google Shape;805;p74"/>
          <p:cNvSpPr txBox="1"/>
          <p:nvPr>
            <p:ph idx="6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6" name="Google Shape;806;p74"/>
          <p:cNvSpPr txBox="1"/>
          <p:nvPr>
            <p:ph idx="7" type="title"/>
          </p:nvPr>
        </p:nvSpPr>
        <p:spPr>
          <a:xfrm>
            <a:off x="2379189" y="2372050"/>
            <a:ext cx="2062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7" name="Google Shape;807;p74"/>
          <p:cNvSpPr txBox="1"/>
          <p:nvPr>
            <p:ph idx="8" type="subTitle"/>
          </p:nvPr>
        </p:nvSpPr>
        <p:spPr>
          <a:xfrm>
            <a:off x="2379188" y="2692150"/>
            <a:ext cx="20628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74"/>
          <p:cNvSpPr txBox="1"/>
          <p:nvPr>
            <p:ph idx="9" type="title"/>
          </p:nvPr>
        </p:nvSpPr>
        <p:spPr>
          <a:xfrm>
            <a:off x="6367913" y="1851900"/>
            <a:ext cx="2062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09" name="Google Shape;809;p74"/>
          <p:cNvSpPr txBox="1"/>
          <p:nvPr>
            <p:ph idx="13" type="title"/>
          </p:nvPr>
        </p:nvSpPr>
        <p:spPr>
          <a:xfrm>
            <a:off x="6367914" y="2372050"/>
            <a:ext cx="2062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0" name="Google Shape;810;p74"/>
          <p:cNvSpPr txBox="1"/>
          <p:nvPr>
            <p:ph idx="14" type="subTitle"/>
          </p:nvPr>
        </p:nvSpPr>
        <p:spPr>
          <a:xfrm>
            <a:off x="6367913" y="2692150"/>
            <a:ext cx="20628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5"/>
          <p:cNvSpPr txBox="1"/>
          <p:nvPr>
            <p:ph type="title"/>
          </p:nvPr>
        </p:nvSpPr>
        <p:spPr>
          <a:xfrm>
            <a:off x="4066975" y="1714650"/>
            <a:ext cx="43638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3" name="Google Shape;813;p75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5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5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p75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817" name="Google Shape;817;p75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5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5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5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5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5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5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5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5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5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7" name="Google Shape;827;p75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828" name="Google Shape;828;p75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5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0" name="Google Shape;830;p75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5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75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75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75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835" name="Google Shape;835;p75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5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5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8" name="Google Shape;838;p75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839" name="Google Shape;839;p75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5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p75"/>
          <p:cNvSpPr txBox="1"/>
          <p:nvPr>
            <p:ph idx="1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2" name="Google Shape;842;p75"/>
          <p:cNvSpPr txBox="1"/>
          <p:nvPr>
            <p:ph idx="2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3" name="Google Shape;843;p75"/>
          <p:cNvSpPr txBox="1"/>
          <p:nvPr>
            <p:ph idx="3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4" name="Google Shape;844;p75"/>
          <p:cNvSpPr txBox="1"/>
          <p:nvPr>
            <p:ph idx="4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5" name="Google Shape;845;p75"/>
          <p:cNvSpPr txBox="1"/>
          <p:nvPr>
            <p:ph idx="5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_1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6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6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6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" name="Google Shape;850;p76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851" name="Google Shape;851;p76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6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6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6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6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6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6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6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6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6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1" name="Google Shape;861;p76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862" name="Google Shape;862;p76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6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76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76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6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6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8" name="Google Shape;868;p76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869" name="Google Shape;869;p76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6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6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76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873" name="Google Shape;873;p76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6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p76"/>
          <p:cNvSpPr txBox="1"/>
          <p:nvPr>
            <p:ph idx="1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6" name="Google Shape;876;p76"/>
          <p:cNvSpPr txBox="1"/>
          <p:nvPr>
            <p:ph idx="2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7" name="Google Shape;877;p76"/>
          <p:cNvSpPr txBox="1"/>
          <p:nvPr>
            <p:ph idx="3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8" name="Google Shape;878;p76"/>
          <p:cNvSpPr txBox="1"/>
          <p:nvPr>
            <p:ph idx="4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9" name="Google Shape;879;p76"/>
          <p:cNvSpPr txBox="1"/>
          <p:nvPr>
            <p:ph idx="5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0" name="Google Shape;880;p76"/>
          <p:cNvSpPr txBox="1"/>
          <p:nvPr>
            <p:ph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7"/>
          <p:cNvSpPr txBox="1"/>
          <p:nvPr>
            <p:ph type="title"/>
          </p:nvPr>
        </p:nvSpPr>
        <p:spPr>
          <a:xfrm>
            <a:off x="6292081" y="1835650"/>
            <a:ext cx="2138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83" name="Google Shape;883;p77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77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7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6" name="Google Shape;886;p77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887" name="Google Shape;887;p77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7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7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7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7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7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7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7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7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7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7" name="Google Shape;897;p77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898" name="Google Shape;898;p77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7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0" name="Google Shape;900;p77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7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77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7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4" name="Google Shape;904;p77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905" name="Google Shape;905;p77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7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7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8" name="Google Shape;908;p77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909" name="Google Shape;909;p77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7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1" name="Google Shape;911;p77"/>
          <p:cNvSpPr txBox="1"/>
          <p:nvPr>
            <p:ph idx="1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2" name="Google Shape;912;p77"/>
          <p:cNvSpPr txBox="1"/>
          <p:nvPr>
            <p:ph idx="2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3" name="Google Shape;913;p77"/>
          <p:cNvSpPr txBox="1"/>
          <p:nvPr>
            <p:ph idx="3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77"/>
          <p:cNvSpPr txBox="1"/>
          <p:nvPr>
            <p:ph idx="4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77"/>
          <p:cNvSpPr txBox="1"/>
          <p:nvPr>
            <p:ph idx="5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6" name="Google Shape;916;p77"/>
          <p:cNvSpPr txBox="1"/>
          <p:nvPr>
            <p:ph idx="6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7" name="Google Shape;917;p77"/>
          <p:cNvSpPr txBox="1"/>
          <p:nvPr>
            <p:ph idx="7" type="title"/>
          </p:nvPr>
        </p:nvSpPr>
        <p:spPr>
          <a:xfrm>
            <a:off x="6292082" y="2355800"/>
            <a:ext cx="2138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8" name="Google Shape;918;p77"/>
          <p:cNvSpPr txBox="1"/>
          <p:nvPr>
            <p:ph idx="8" type="subTitle"/>
          </p:nvPr>
        </p:nvSpPr>
        <p:spPr>
          <a:xfrm>
            <a:off x="6292075" y="2675900"/>
            <a:ext cx="21387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9" name="Google Shape;919;p77"/>
          <p:cNvSpPr txBox="1"/>
          <p:nvPr>
            <p:ph idx="9" type="title"/>
          </p:nvPr>
        </p:nvSpPr>
        <p:spPr>
          <a:xfrm>
            <a:off x="713225" y="1835638"/>
            <a:ext cx="2138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20" name="Google Shape;920;p77"/>
          <p:cNvSpPr txBox="1"/>
          <p:nvPr>
            <p:ph idx="13" type="title"/>
          </p:nvPr>
        </p:nvSpPr>
        <p:spPr>
          <a:xfrm>
            <a:off x="713226" y="2355788"/>
            <a:ext cx="2138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1" name="Google Shape;921;p77"/>
          <p:cNvSpPr txBox="1"/>
          <p:nvPr>
            <p:ph idx="14" type="subTitle"/>
          </p:nvPr>
        </p:nvSpPr>
        <p:spPr>
          <a:xfrm>
            <a:off x="713225" y="2675888"/>
            <a:ext cx="21387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8"/>
          <p:cNvSpPr txBox="1"/>
          <p:nvPr>
            <p:ph type="title"/>
          </p:nvPr>
        </p:nvSpPr>
        <p:spPr>
          <a:xfrm>
            <a:off x="713225" y="799263"/>
            <a:ext cx="40992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78"/>
          <p:cNvSpPr txBox="1"/>
          <p:nvPr>
            <p:ph idx="1" type="subTitle"/>
          </p:nvPr>
        </p:nvSpPr>
        <p:spPr>
          <a:xfrm>
            <a:off x="713225" y="1857738"/>
            <a:ext cx="40992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78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8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78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8" name="Google Shape;928;p78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929" name="Google Shape;929;p78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8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8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8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8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8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8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8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8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8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78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940" name="Google Shape;940;p78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8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2" name="Google Shape;942;p78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8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8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8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6" name="Google Shape;946;p78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947" name="Google Shape;947;p78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8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8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0" name="Google Shape;950;p78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951" name="Google Shape;951;p78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8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78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4" name="Google Shape;954;p78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5" name="Google Shape;955;p78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6" name="Google Shape;956;p78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7" name="Google Shape;957;p78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8" name="Google Shape;958;p78"/>
          <p:cNvSpPr txBox="1"/>
          <p:nvPr/>
        </p:nvSpPr>
        <p:spPr>
          <a:xfrm>
            <a:off x="713225" y="3690050"/>
            <a:ext cx="4235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0" scaled="0"/>
        </a:gra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3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83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3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4" name="Google Shape;964;p83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965" name="Google Shape;965;p83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3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3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3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3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3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3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3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3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3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5" name="Google Shape;975;p83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976" name="Google Shape;976;p83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3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8" name="Google Shape;978;p83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83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83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83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2" name="Google Shape;982;p83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983" name="Google Shape;983;p83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3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3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6" name="Google Shape;986;p83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987" name="Google Shape;987;p83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3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9" name="Google Shape;989;p83"/>
          <p:cNvSpPr txBox="1"/>
          <p:nvPr>
            <p:ph idx="1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0" name="Google Shape;990;p83"/>
          <p:cNvSpPr txBox="1"/>
          <p:nvPr>
            <p:ph idx="2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1" name="Google Shape;991;p83"/>
          <p:cNvSpPr txBox="1"/>
          <p:nvPr>
            <p:ph idx="3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2" name="Google Shape;992;p83"/>
          <p:cNvSpPr txBox="1"/>
          <p:nvPr>
            <p:ph idx="4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3" name="Google Shape;993;p83"/>
          <p:cNvSpPr txBox="1"/>
          <p:nvPr>
            <p:ph idx="5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994" name="Google Shape;994;p83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995" name="Google Shape;995;p83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3"/>
            <p:cNvSpPr/>
            <p:nvPr/>
          </p:nvSpPr>
          <p:spPr>
            <a:xfrm>
              <a:off x="6065712" y="4807950"/>
              <a:ext cx="906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3"/>
            <p:cNvSpPr/>
            <p:nvPr/>
          </p:nvSpPr>
          <p:spPr>
            <a:xfrm>
              <a:off x="61109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3"/>
            <p:cNvSpPr/>
            <p:nvPr/>
          </p:nvSpPr>
          <p:spPr>
            <a:xfrm>
              <a:off x="609930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698631" scaled="0"/>
        </a:gra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4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84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84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" name="Google Shape;1003;p84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1004" name="Google Shape;1004;p84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4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4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4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4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4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4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4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4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4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84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1015" name="Google Shape;1015;p84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4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7" name="Google Shape;1017;p84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84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84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4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1" name="Google Shape;1021;p84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1022" name="Google Shape;1022;p84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4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4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84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1026" name="Google Shape;1026;p84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4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8" name="Google Shape;1028;p84"/>
          <p:cNvSpPr txBox="1"/>
          <p:nvPr>
            <p:ph idx="1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9" name="Google Shape;1029;p84"/>
          <p:cNvSpPr txBox="1"/>
          <p:nvPr>
            <p:ph idx="2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0" name="Google Shape;1030;p84"/>
          <p:cNvSpPr txBox="1"/>
          <p:nvPr>
            <p:ph idx="3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1" name="Google Shape;1031;p84"/>
          <p:cNvSpPr txBox="1"/>
          <p:nvPr>
            <p:ph idx="4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2" name="Google Shape;1032;p84"/>
          <p:cNvSpPr txBox="1"/>
          <p:nvPr>
            <p:ph idx="5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033" name="Google Shape;1033;p84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034" name="Google Shape;1034;p84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4"/>
            <p:cNvSpPr/>
            <p:nvPr/>
          </p:nvSpPr>
          <p:spPr>
            <a:xfrm>
              <a:off x="6065712" y="4807950"/>
              <a:ext cx="906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4"/>
            <p:cNvSpPr/>
            <p:nvPr/>
          </p:nvSpPr>
          <p:spPr>
            <a:xfrm>
              <a:off x="61109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4"/>
            <p:cNvSpPr/>
            <p:nvPr/>
          </p:nvSpPr>
          <p:spPr>
            <a:xfrm>
              <a:off x="609930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6"/>
          <p:cNvSpPr txBox="1"/>
          <p:nvPr>
            <p:ph type="title"/>
          </p:nvPr>
        </p:nvSpPr>
        <p:spPr>
          <a:xfrm>
            <a:off x="1724525" y="1653775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" name="Google Shape;81;p56"/>
          <p:cNvSpPr txBox="1"/>
          <p:nvPr>
            <p:ph idx="1" type="subTitle"/>
          </p:nvPr>
        </p:nvSpPr>
        <p:spPr>
          <a:xfrm>
            <a:off x="1724525" y="1971775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2" type="title"/>
          </p:nvPr>
        </p:nvSpPr>
        <p:spPr>
          <a:xfrm>
            <a:off x="713225" y="1653775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" name="Google Shape;83;p56"/>
          <p:cNvSpPr txBox="1"/>
          <p:nvPr>
            <p:ph idx="3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56"/>
          <p:cNvSpPr txBox="1"/>
          <p:nvPr>
            <p:ph idx="4" type="title"/>
          </p:nvPr>
        </p:nvSpPr>
        <p:spPr>
          <a:xfrm>
            <a:off x="5721775" y="1653775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56"/>
          <p:cNvSpPr txBox="1"/>
          <p:nvPr>
            <p:ph idx="5" type="subTitle"/>
          </p:nvPr>
        </p:nvSpPr>
        <p:spPr>
          <a:xfrm>
            <a:off x="5721775" y="1971775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6"/>
          <p:cNvSpPr txBox="1"/>
          <p:nvPr>
            <p:ph idx="6" type="title"/>
          </p:nvPr>
        </p:nvSpPr>
        <p:spPr>
          <a:xfrm>
            <a:off x="4710475" y="1653775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56"/>
          <p:cNvSpPr txBox="1"/>
          <p:nvPr>
            <p:ph idx="7" type="title"/>
          </p:nvPr>
        </p:nvSpPr>
        <p:spPr>
          <a:xfrm>
            <a:off x="1724525" y="2859850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56"/>
          <p:cNvSpPr txBox="1"/>
          <p:nvPr>
            <p:ph idx="8" type="subTitle"/>
          </p:nvPr>
        </p:nvSpPr>
        <p:spPr>
          <a:xfrm>
            <a:off x="1724525" y="3177850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6"/>
          <p:cNvSpPr txBox="1"/>
          <p:nvPr>
            <p:ph idx="9" type="title"/>
          </p:nvPr>
        </p:nvSpPr>
        <p:spPr>
          <a:xfrm>
            <a:off x="713225" y="2859850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56"/>
          <p:cNvSpPr txBox="1"/>
          <p:nvPr>
            <p:ph idx="13" type="title"/>
          </p:nvPr>
        </p:nvSpPr>
        <p:spPr>
          <a:xfrm>
            <a:off x="5721775" y="2859850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56"/>
          <p:cNvSpPr txBox="1"/>
          <p:nvPr>
            <p:ph idx="14" type="subTitle"/>
          </p:nvPr>
        </p:nvSpPr>
        <p:spPr>
          <a:xfrm>
            <a:off x="5721775" y="3177850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6"/>
          <p:cNvSpPr txBox="1"/>
          <p:nvPr>
            <p:ph idx="15" type="title"/>
          </p:nvPr>
        </p:nvSpPr>
        <p:spPr>
          <a:xfrm>
            <a:off x="4710475" y="2859850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56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6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6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56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97" name="Google Shape;97;p56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6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6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6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6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6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6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6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6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6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56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108" name="Google Shape;108;p56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6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56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6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6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6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56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115" name="Google Shape;115;p56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6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6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56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119" name="Google Shape;119;p56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6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56"/>
          <p:cNvSpPr txBox="1"/>
          <p:nvPr>
            <p:ph idx="16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56"/>
          <p:cNvSpPr txBox="1"/>
          <p:nvPr>
            <p:ph idx="17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56"/>
          <p:cNvSpPr txBox="1"/>
          <p:nvPr>
            <p:ph idx="18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56"/>
          <p:cNvSpPr txBox="1"/>
          <p:nvPr>
            <p:ph idx="19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56"/>
          <p:cNvSpPr txBox="1"/>
          <p:nvPr>
            <p:ph idx="20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7"/>
          <p:cNvSpPr txBox="1"/>
          <p:nvPr>
            <p:ph type="title"/>
          </p:nvPr>
        </p:nvSpPr>
        <p:spPr>
          <a:xfrm>
            <a:off x="713225" y="1190250"/>
            <a:ext cx="46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57"/>
          <p:cNvSpPr txBox="1"/>
          <p:nvPr>
            <p:ph idx="1" type="subTitle"/>
          </p:nvPr>
        </p:nvSpPr>
        <p:spPr>
          <a:xfrm>
            <a:off x="713225" y="1729300"/>
            <a:ext cx="4693500" cy="2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29" name="Google Shape;129;p57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7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7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57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133" name="Google Shape;133;p57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7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7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7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7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7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7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7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7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7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57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144" name="Google Shape;144;p57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7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57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7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7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7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57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151" name="Google Shape;151;p57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7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7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57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155" name="Google Shape;155;p57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7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57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57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57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57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57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8"/>
          <p:cNvSpPr txBox="1"/>
          <p:nvPr>
            <p:ph type="title"/>
          </p:nvPr>
        </p:nvSpPr>
        <p:spPr>
          <a:xfrm>
            <a:off x="3351900" y="1603800"/>
            <a:ext cx="4075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58"/>
          <p:cNvSpPr txBox="1"/>
          <p:nvPr>
            <p:ph idx="2" type="title"/>
          </p:nvPr>
        </p:nvSpPr>
        <p:spPr>
          <a:xfrm>
            <a:off x="1716588" y="1603800"/>
            <a:ext cx="13305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5" name="Google Shape;165;p58"/>
          <p:cNvSpPr txBox="1"/>
          <p:nvPr>
            <p:ph idx="1" type="subTitle"/>
          </p:nvPr>
        </p:nvSpPr>
        <p:spPr>
          <a:xfrm>
            <a:off x="3351900" y="3128400"/>
            <a:ext cx="4075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58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8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8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58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170" name="Google Shape;170;p58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8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8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8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8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8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8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8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8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8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58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181" name="Google Shape;181;p58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8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58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8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8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8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58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188" name="Google Shape;188;p58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8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8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58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192" name="Google Shape;192;p58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8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58"/>
          <p:cNvSpPr txBox="1"/>
          <p:nvPr>
            <p:ph idx="3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" name="Google Shape;195;p58"/>
          <p:cNvSpPr txBox="1"/>
          <p:nvPr>
            <p:ph idx="4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58"/>
          <p:cNvSpPr txBox="1"/>
          <p:nvPr>
            <p:ph idx="5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" name="Google Shape;197;p58"/>
          <p:cNvSpPr txBox="1"/>
          <p:nvPr>
            <p:ph idx="6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" name="Google Shape;198;p58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9"/>
          <p:cNvSpPr txBox="1"/>
          <p:nvPr>
            <p:ph type="title"/>
          </p:nvPr>
        </p:nvSpPr>
        <p:spPr>
          <a:xfrm>
            <a:off x="4147775" y="1543200"/>
            <a:ext cx="4285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1" name="Google Shape;201;p59"/>
          <p:cNvSpPr txBox="1"/>
          <p:nvPr>
            <p:ph idx="1" type="subTitle"/>
          </p:nvPr>
        </p:nvSpPr>
        <p:spPr>
          <a:xfrm>
            <a:off x="4147775" y="2165700"/>
            <a:ext cx="42852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9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9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9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59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206" name="Google Shape;206;p59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9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9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9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9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9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9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9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9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9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59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217" name="Google Shape;217;p59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9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59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9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9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9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59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224" name="Google Shape;224;p59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9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9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59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228" name="Google Shape;228;p59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9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59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" name="Google Shape;231;p59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" name="Google Shape;232;p59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" name="Google Shape;233;p59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" name="Google Shape;234;p59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0"/>
          <p:cNvSpPr txBox="1"/>
          <p:nvPr>
            <p:ph type="title"/>
          </p:nvPr>
        </p:nvSpPr>
        <p:spPr>
          <a:xfrm>
            <a:off x="1082850" y="3206175"/>
            <a:ext cx="334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7" name="Google Shape;237;p60"/>
          <p:cNvSpPr txBox="1"/>
          <p:nvPr>
            <p:ph idx="1" type="subTitle"/>
          </p:nvPr>
        </p:nvSpPr>
        <p:spPr>
          <a:xfrm>
            <a:off x="1082850" y="1617200"/>
            <a:ext cx="6978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8" name="Google Shape;238;p60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0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0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60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242" name="Google Shape;242;p60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0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0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0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0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0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0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0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60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253" name="Google Shape;253;p60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0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60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0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60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0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60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260" name="Google Shape;260;p60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0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0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60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264" name="Google Shape;264;p60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0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60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7" name="Google Shape;267;p60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8" name="Google Shape;268;p60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" name="Google Shape;269;p60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0" name="Google Shape;270;p60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1"/>
          <p:cNvSpPr txBox="1"/>
          <p:nvPr>
            <p:ph type="title"/>
          </p:nvPr>
        </p:nvSpPr>
        <p:spPr>
          <a:xfrm>
            <a:off x="4164050" y="1579675"/>
            <a:ext cx="2088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3" name="Google Shape;273;p61"/>
          <p:cNvSpPr txBox="1"/>
          <p:nvPr>
            <p:ph idx="1" type="subTitle"/>
          </p:nvPr>
        </p:nvSpPr>
        <p:spPr>
          <a:xfrm>
            <a:off x="4164050" y="1899775"/>
            <a:ext cx="2088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1"/>
          <p:cNvSpPr txBox="1"/>
          <p:nvPr>
            <p:ph idx="2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5" name="Google Shape;275;p61"/>
          <p:cNvSpPr txBox="1"/>
          <p:nvPr>
            <p:ph idx="3" type="title"/>
          </p:nvPr>
        </p:nvSpPr>
        <p:spPr>
          <a:xfrm>
            <a:off x="6344379" y="1579675"/>
            <a:ext cx="2088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61"/>
          <p:cNvSpPr txBox="1"/>
          <p:nvPr>
            <p:ph idx="4" type="subTitle"/>
          </p:nvPr>
        </p:nvSpPr>
        <p:spPr>
          <a:xfrm>
            <a:off x="6344378" y="1899775"/>
            <a:ext cx="2088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1"/>
          <p:cNvSpPr txBox="1"/>
          <p:nvPr>
            <p:ph idx="5" type="title"/>
          </p:nvPr>
        </p:nvSpPr>
        <p:spPr>
          <a:xfrm>
            <a:off x="4164050" y="2883275"/>
            <a:ext cx="2088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61"/>
          <p:cNvSpPr txBox="1"/>
          <p:nvPr>
            <p:ph idx="6" type="subTitle"/>
          </p:nvPr>
        </p:nvSpPr>
        <p:spPr>
          <a:xfrm>
            <a:off x="4164050" y="3203375"/>
            <a:ext cx="2088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1"/>
          <p:cNvSpPr txBox="1"/>
          <p:nvPr>
            <p:ph idx="7" type="title"/>
          </p:nvPr>
        </p:nvSpPr>
        <p:spPr>
          <a:xfrm>
            <a:off x="6344379" y="2883275"/>
            <a:ext cx="2088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61"/>
          <p:cNvSpPr txBox="1"/>
          <p:nvPr>
            <p:ph idx="8" type="subTitle"/>
          </p:nvPr>
        </p:nvSpPr>
        <p:spPr>
          <a:xfrm>
            <a:off x="6344378" y="3203375"/>
            <a:ext cx="2088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1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1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61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61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285" name="Google Shape;285;p61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1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1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1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1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1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1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1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1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1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61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296" name="Google Shape;296;p61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1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61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1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1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1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61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303" name="Google Shape;303;p61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1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1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61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307" name="Google Shape;307;p61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1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61"/>
          <p:cNvSpPr txBox="1"/>
          <p:nvPr>
            <p:ph idx="9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0" name="Google Shape;310;p61"/>
          <p:cNvSpPr txBox="1"/>
          <p:nvPr>
            <p:ph idx="1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1" name="Google Shape;311;p61"/>
          <p:cNvSpPr txBox="1"/>
          <p:nvPr>
            <p:ph idx="1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2" name="Google Shape;312;p61"/>
          <p:cNvSpPr txBox="1"/>
          <p:nvPr>
            <p:ph idx="1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" name="Google Shape;313;p61"/>
          <p:cNvSpPr txBox="1"/>
          <p:nvPr>
            <p:ph idx="1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"/>
          <p:cNvSpPr txBox="1"/>
          <p:nvPr>
            <p:ph idx="1" type="body"/>
          </p:nvPr>
        </p:nvSpPr>
        <p:spPr>
          <a:xfrm>
            <a:off x="3215100" y="2233050"/>
            <a:ext cx="38013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16" name="Google Shape;316;p62"/>
          <p:cNvSpPr txBox="1"/>
          <p:nvPr>
            <p:ph type="title"/>
          </p:nvPr>
        </p:nvSpPr>
        <p:spPr>
          <a:xfrm>
            <a:off x="3215100" y="1697250"/>
            <a:ext cx="38013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" name="Google Shape;317;p62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2"/>
          <p:cNvSpPr/>
          <p:nvPr/>
        </p:nvSpPr>
        <p:spPr>
          <a:xfrm>
            <a:off x="2614475" y="4769775"/>
            <a:ext cx="154275" cy="121650"/>
          </a:xfrm>
          <a:custGeom>
            <a:rect b="b" l="l" r="r" t="t"/>
            <a:pathLst>
              <a:path extrusionOk="0" h="4866" w="6171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2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62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321" name="Google Shape;321;p62"/>
            <p:cNvSpPr/>
            <p:nvPr/>
          </p:nvSpPr>
          <p:spPr>
            <a:xfrm>
              <a:off x="6171400" y="2511375"/>
              <a:ext cx="56600" cy="240450"/>
            </a:xfrm>
            <a:custGeom>
              <a:rect b="b" l="l" r="r" t="t"/>
              <a:pathLst>
                <a:path extrusionOk="0" h="9618" w="2264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2"/>
            <p:cNvSpPr/>
            <p:nvPr/>
          </p:nvSpPr>
          <p:spPr>
            <a:xfrm>
              <a:off x="6317350" y="2511375"/>
              <a:ext cx="56625" cy="240450"/>
            </a:xfrm>
            <a:custGeom>
              <a:rect b="b" l="l" r="r" t="t"/>
              <a:pathLst>
                <a:path extrusionOk="0" h="9618" w="2265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2"/>
            <p:cNvSpPr/>
            <p:nvPr/>
          </p:nvSpPr>
          <p:spPr>
            <a:xfrm>
              <a:off x="65727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2"/>
            <p:cNvSpPr/>
            <p:nvPr/>
          </p:nvSpPr>
          <p:spPr>
            <a:xfrm>
              <a:off x="6666950" y="2573600"/>
              <a:ext cx="94225" cy="126075"/>
            </a:xfrm>
            <a:custGeom>
              <a:rect b="b" l="l" r="r" t="t"/>
              <a:pathLst>
                <a:path extrusionOk="0" h="5043" w="3769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2"/>
            <p:cNvSpPr/>
            <p:nvPr/>
          </p:nvSpPr>
          <p:spPr>
            <a:xfrm>
              <a:off x="7017975" y="2595275"/>
              <a:ext cx="59000" cy="78950"/>
            </a:xfrm>
            <a:custGeom>
              <a:rect b="b" l="l" r="r" t="t"/>
              <a:pathLst>
                <a:path extrusionOk="0" h="3158" w="236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2"/>
            <p:cNvSpPr/>
            <p:nvPr/>
          </p:nvSpPr>
          <p:spPr>
            <a:xfrm>
              <a:off x="7076950" y="2559525"/>
              <a:ext cx="13250" cy="144175"/>
            </a:xfrm>
            <a:custGeom>
              <a:rect b="b" l="l" r="r" t="t"/>
              <a:pathLst>
                <a:path extrusionOk="0" h="5767" w="53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2"/>
            <p:cNvSpPr/>
            <p:nvPr/>
          </p:nvSpPr>
          <p:spPr>
            <a:xfrm>
              <a:off x="5878425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2"/>
            <p:cNvSpPr/>
            <p:nvPr/>
          </p:nvSpPr>
          <p:spPr>
            <a:xfrm>
              <a:off x="5784200" y="2563550"/>
              <a:ext cx="94250" cy="126075"/>
            </a:xfrm>
            <a:custGeom>
              <a:rect b="b" l="l" r="r" t="t"/>
              <a:pathLst>
                <a:path extrusionOk="0" h="5043" w="377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2"/>
            <p:cNvSpPr/>
            <p:nvPr/>
          </p:nvSpPr>
          <p:spPr>
            <a:xfrm>
              <a:off x="5468375" y="2589000"/>
              <a:ext cx="59000" cy="78925"/>
            </a:xfrm>
            <a:custGeom>
              <a:rect b="b" l="l" r="r" t="t"/>
              <a:pathLst>
                <a:path extrusionOk="0" h="3157" w="236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2"/>
            <p:cNvSpPr/>
            <p:nvPr/>
          </p:nvSpPr>
          <p:spPr>
            <a:xfrm>
              <a:off x="5455175" y="2559525"/>
              <a:ext cx="13225" cy="144175"/>
            </a:xfrm>
            <a:custGeom>
              <a:rect b="b" l="l" r="r" t="t"/>
              <a:pathLst>
                <a:path extrusionOk="0" h="5767" w="529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62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332" name="Google Shape;332;p62"/>
            <p:cNvSpPr/>
            <p:nvPr/>
          </p:nvSpPr>
          <p:spPr>
            <a:xfrm>
              <a:off x="4326625" y="3462025"/>
              <a:ext cx="110525" cy="60875"/>
            </a:xfrm>
            <a:custGeom>
              <a:rect b="b" l="l" r="r" t="t"/>
              <a:pathLst>
                <a:path extrusionOk="0" h="2435" w="4421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2"/>
            <p:cNvSpPr/>
            <p:nvPr/>
          </p:nvSpPr>
          <p:spPr>
            <a:xfrm>
              <a:off x="4360125" y="3405325"/>
              <a:ext cx="45250" cy="43600"/>
            </a:xfrm>
            <a:custGeom>
              <a:rect b="b" l="l" r="r" t="t"/>
              <a:pathLst>
                <a:path extrusionOk="0" h="1744" w="181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62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fmla="val 34408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2"/>
          <p:cNvSpPr/>
          <p:nvPr/>
        </p:nvSpPr>
        <p:spPr>
          <a:xfrm rot="5400000">
            <a:off x="2551650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2"/>
          <p:cNvSpPr/>
          <p:nvPr/>
        </p:nvSpPr>
        <p:spPr>
          <a:xfrm rot="5400000">
            <a:off x="451531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62"/>
          <p:cNvSpPr/>
          <p:nvPr/>
        </p:nvSpPr>
        <p:spPr>
          <a:xfrm rot="5400000">
            <a:off x="6478963" y="457075"/>
            <a:ext cx="113200" cy="12450"/>
          </a:xfrm>
          <a:custGeom>
            <a:rect b="b" l="l" r="r" t="t"/>
            <a:pathLst>
              <a:path extrusionOk="0" h="498" w="4528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62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339" name="Google Shape;339;p62"/>
            <p:cNvSpPr/>
            <p:nvPr/>
          </p:nvSpPr>
          <p:spPr>
            <a:xfrm>
              <a:off x="242700" y="3140750"/>
              <a:ext cx="113200" cy="12500"/>
            </a:xfrm>
            <a:custGeom>
              <a:rect b="b" l="l" r="r" t="t"/>
              <a:pathLst>
                <a:path extrusionOk="0" h="500" w="4528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2"/>
            <p:cNvSpPr/>
            <p:nvPr/>
          </p:nvSpPr>
          <p:spPr>
            <a:xfrm>
              <a:off x="242700" y="317900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2"/>
            <p:cNvSpPr/>
            <p:nvPr/>
          </p:nvSpPr>
          <p:spPr>
            <a:xfrm>
              <a:off x="242700" y="3217250"/>
              <a:ext cx="113200" cy="12450"/>
            </a:xfrm>
            <a:custGeom>
              <a:rect b="b" l="l" r="r" t="t"/>
              <a:pathLst>
                <a:path extrusionOk="0" h="498" w="4528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62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343" name="Google Shape;343;p62"/>
            <p:cNvSpPr/>
            <p:nvPr/>
          </p:nvSpPr>
          <p:spPr>
            <a:xfrm>
              <a:off x="1852500" y="2845175"/>
              <a:ext cx="95450" cy="89575"/>
            </a:xfrm>
            <a:custGeom>
              <a:rect b="b" l="l" r="r" t="t"/>
              <a:pathLst>
                <a:path extrusionOk="0" h="3583" w="3818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2"/>
            <p:cNvSpPr/>
            <p:nvPr/>
          </p:nvSpPr>
          <p:spPr>
            <a:xfrm>
              <a:off x="1920875" y="2911825"/>
              <a:ext cx="33325" cy="30850"/>
            </a:xfrm>
            <a:custGeom>
              <a:rect b="b" l="l" r="r" t="t"/>
              <a:pathLst>
                <a:path extrusionOk="0" h="1234" w="1333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62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6" name="Google Shape;346;p62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7" name="Google Shape;347;p62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8" name="Google Shape;348;p62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9" name="Google Shape;349;p62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b="1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713225" y="1193225"/>
            <a:ext cx="7717500" cy="3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3acf27444d4f0c7b8.gradio.live/" TargetMode="External"/><Relationship Id="rId4" Type="http://schemas.openxmlformats.org/officeDocument/2006/relationships/hyperlink" Target="https://d21b1bea3bc8bf547a.gradio.live/" TargetMode="External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6316146d0c_0_169"/>
          <p:cNvSpPr txBox="1"/>
          <p:nvPr>
            <p:ph type="ctrTitle"/>
          </p:nvPr>
        </p:nvSpPr>
        <p:spPr>
          <a:xfrm>
            <a:off x="4413453" y="1188150"/>
            <a:ext cx="4602900" cy="20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400"/>
              <a:t>Semantic Search for Spotify with Sentiment</a:t>
            </a:r>
            <a:endParaRPr b="0" sz="3400">
              <a:solidFill>
                <a:schemeClr val="dk1"/>
              </a:solidFill>
            </a:endParaRPr>
          </a:p>
        </p:txBody>
      </p:sp>
      <p:sp>
        <p:nvSpPr>
          <p:cNvPr id="1043" name="Google Shape;1043;g26316146d0c_0_169"/>
          <p:cNvSpPr txBox="1"/>
          <p:nvPr>
            <p:ph idx="1" type="subTitle"/>
          </p:nvPr>
        </p:nvSpPr>
        <p:spPr>
          <a:xfrm>
            <a:off x="4483038" y="3575750"/>
            <a:ext cx="3704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Nihong Yi, Sean Holland, Eric Tran, Felix Huang, Trung Le</a:t>
            </a:r>
            <a:endParaRPr/>
          </a:p>
        </p:txBody>
      </p:sp>
      <p:sp>
        <p:nvSpPr>
          <p:cNvPr id="1044" name="Google Shape;1044;g26316146d0c_0_169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</a:t>
            </a:r>
            <a:r>
              <a:rPr lang="en"/>
              <a:t>Statement</a:t>
            </a:r>
            <a:endParaRPr/>
          </a:p>
        </p:txBody>
      </p:sp>
      <p:sp>
        <p:nvSpPr>
          <p:cNvPr id="1045" name="Google Shape;1045;g26316146d0c_0_169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046" name="Google Shape;1046;g26316146d0c_0_169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</a:t>
            </a:r>
            <a:endParaRPr/>
          </a:p>
        </p:txBody>
      </p:sp>
      <p:sp>
        <p:nvSpPr>
          <p:cNvPr id="1047" name="Google Shape;1047;g26316146d0c_0_169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48" name="Google Shape;1048;g26316146d0c_0_169"/>
          <p:cNvSpPr txBox="1"/>
          <p:nvPr>
            <p:ph idx="6" type="subTitle"/>
          </p:nvPr>
        </p:nvSpPr>
        <p:spPr>
          <a:xfrm>
            <a:off x="1007326" y="4670550"/>
            <a:ext cx="1532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/>
          </a:p>
        </p:txBody>
      </p:sp>
      <p:grpSp>
        <p:nvGrpSpPr>
          <p:cNvPr id="1049" name="Google Shape;1049;g26316146d0c_0_169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050" name="Google Shape;1050;g26316146d0c_0_169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26316146d0c_0_169"/>
            <p:cNvSpPr/>
            <p:nvPr/>
          </p:nvSpPr>
          <p:spPr>
            <a:xfrm>
              <a:off x="6065712" y="4807950"/>
              <a:ext cx="906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26316146d0c_0_169"/>
            <p:cNvSpPr/>
            <p:nvPr/>
          </p:nvSpPr>
          <p:spPr>
            <a:xfrm>
              <a:off x="61109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26316146d0c_0_169"/>
            <p:cNvSpPr/>
            <p:nvPr/>
          </p:nvSpPr>
          <p:spPr>
            <a:xfrm>
              <a:off x="609930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4" name="Google Shape;1054;g26316146d0c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325" y="1142249"/>
            <a:ext cx="2769548" cy="285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6316146d0c_0_145"/>
          <p:cNvSpPr txBox="1"/>
          <p:nvPr>
            <p:ph type="title"/>
          </p:nvPr>
        </p:nvSpPr>
        <p:spPr>
          <a:xfrm>
            <a:off x="710800" y="2012161"/>
            <a:ext cx="2926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App</a:t>
            </a:r>
            <a:r>
              <a:rPr lang="en"/>
              <a:t> Demo</a:t>
            </a:r>
            <a:endParaRPr/>
          </a:p>
        </p:txBody>
      </p:sp>
      <p:sp>
        <p:nvSpPr>
          <p:cNvPr id="1267" name="Google Shape;1267;g26316146d0c_0_145">
            <a:hlinkClick r:id="rId3"/>
          </p:cNvPr>
          <p:cNvSpPr txBox="1"/>
          <p:nvPr>
            <p:ph idx="1" type="subTitle"/>
          </p:nvPr>
        </p:nvSpPr>
        <p:spPr>
          <a:xfrm>
            <a:off x="710800" y="2576339"/>
            <a:ext cx="2486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Live Gradio App</a:t>
            </a:r>
            <a:endParaRPr/>
          </a:p>
        </p:txBody>
      </p:sp>
      <p:sp>
        <p:nvSpPr>
          <p:cNvPr id="1268" name="Google Shape;1268;g26316146d0c_0_145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</a:t>
            </a:r>
            <a:r>
              <a:rPr lang="en"/>
              <a:t>Statement</a:t>
            </a:r>
            <a:endParaRPr/>
          </a:p>
        </p:txBody>
      </p:sp>
      <p:sp>
        <p:nvSpPr>
          <p:cNvPr id="1269" name="Google Shape;1269;g26316146d0c_0_145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270" name="Google Shape;1270;g26316146d0c_0_145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271" name="Google Shape;1271;g26316146d0c_0_145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Demo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272" name="Google Shape;1272;g26316146d0c_0_145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273" name="Google Shape;1273;g26316146d0c_0_145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274" name="Google Shape;1274;g26316146d0c_0_145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26316146d0c_0_145"/>
            <p:cNvSpPr/>
            <p:nvPr/>
          </p:nvSpPr>
          <p:spPr>
            <a:xfrm>
              <a:off x="6065700" y="4807950"/>
              <a:ext cx="11325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26316146d0c_0_145"/>
            <p:cNvSpPr/>
            <p:nvPr/>
          </p:nvSpPr>
          <p:spPr>
            <a:xfrm>
              <a:off x="71528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26316146d0c_0_145"/>
            <p:cNvSpPr/>
            <p:nvPr/>
          </p:nvSpPr>
          <p:spPr>
            <a:xfrm>
              <a:off x="71355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8" name="Google Shape;1278;g26316146d0c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300" y="1269825"/>
            <a:ext cx="4874450" cy="260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6316146d0c_1_321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284" name="Google Shape;1284;g26316146d0c_1_321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285" name="Google Shape;1285;g26316146d0c_1_321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286" name="Google Shape;1286;g26316146d0c_1_321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Demo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287" name="Google Shape;1287;g26316146d0c_1_321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sp>
        <p:nvSpPr>
          <p:cNvPr id="1288" name="Google Shape;1288;g26316146d0c_1_321"/>
          <p:cNvSpPr txBox="1"/>
          <p:nvPr/>
        </p:nvSpPr>
        <p:spPr>
          <a:xfrm>
            <a:off x="1845800" y="1547100"/>
            <a:ext cx="20628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E4AE"/>
                </a:solidFill>
                <a:latin typeface="Open Sans"/>
                <a:ea typeface="Open Sans"/>
                <a:cs typeface="Open Sans"/>
                <a:sym typeface="Open Sans"/>
              </a:rPr>
              <a:t>Query 1</a:t>
            </a:r>
            <a:endParaRPr b="1" sz="3500">
              <a:solidFill>
                <a:srgbClr val="00E4A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E4AE"/>
                </a:solidFill>
                <a:latin typeface="Open Sans"/>
                <a:ea typeface="Open Sans"/>
                <a:cs typeface="Open Sans"/>
                <a:sym typeface="Open Sans"/>
              </a:rPr>
              <a:t>Artist</a:t>
            </a:r>
            <a:endParaRPr b="1" sz="2400">
              <a:solidFill>
                <a:srgbClr val="00E4A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9" name="Google Shape;1289;g26316146d0c_1_321"/>
          <p:cNvSpPr txBox="1"/>
          <p:nvPr/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Evaluation: Offline Metrics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0" name="Google Shape;1290;g26316146d0c_1_321"/>
          <p:cNvSpPr txBox="1"/>
          <p:nvPr/>
        </p:nvSpPr>
        <p:spPr>
          <a:xfrm>
            <a:off x="1845788" y="2311150"/>
            <a:ext cx="20628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Songs by ABBA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113 songs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1" name="Google Shape;1291;g26316146d0c_1_321"/>
          <p:cNvSpPr txBox="1"/>
          <p:nvPr/>
        </p:nvSpPr>
        <p:spPr>
          <a:xfrm>
            <a:off x="5682113" y="1699500"/>
            <a:ext cx="2062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E4AE"/>
                </a:solidFill>
                <a:latin typeface="Open Sans"/>
                <a:ea typeface="Open Sans"/>
                <a:cs typeface="Open Sans"/>
                <a:sym typeface="Open Sans"/>
              </a:rPr>
              <a:t>Query 2</a:t>
            </a:r>
            <a:endParaRPr b="1" sz="3500">
              <a:solidFill>
                <a:srgbClr val="00E4A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E4AE"/>
                </a:solidFill>
                <a:latin typeface="Open Sans"/>
                <a:ea typeface="Open Sans"/>
                <a:cs typeface="Open Sans"/>
                <a:sym typeface="Open Sans"/>
              </a:rPr>
              <a:t>Lyrics</a:t>
            </a:r>
            <a:endParaRPr b="1" sz="2400">
              <a:solidFill>
                <a:srgbClr val="00E4A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2" name="Google Shape;1292;g26316146d0c_1_321"/>
          <p:cNvSpPr txBox="1"/>
          <p:nvPr/>
        </p:nvSpPr>
        <p:spPr>
          <a:xfrm>
            <a:off x="5682124" y="2311150"/>
            <a:ext cx="32709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songs with lyrics "Is this the real life? Is this just fantasy? Caught in a landslide No escape from reality Open your eyes  Look up to the skies and see  I'm just a poor boy, I need no sympathy"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3" name="Google Shape;1293;g26316146d0c_1_321"/>
          <p:cNvPicPr preferRelativeResize="0"/>
          <p:nvPr/>
        </p:nvPicPr>
        <p:blipFill rotWithShape="1">
          <a:blip r:embed="rId3">
            <a:alphaModFix/>
          </a:blip>
          <a:srcRect b="7227" l="21798" r="24191" t="0"/>
          <a:stretch/>
        </p:blipFill>
        <p:spPr>
          <a:xfrm>
            <a:off x="473250" y="1766300"/>
            <a:ext cx="1282800" cy="12402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1294" name="Google Shape;1294;g26316146d0c_1_321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295" name="Google Shape;1295;g26316146d0c_1_321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26316146d0c_1_321"/>
            <p:cNvSpPr/>
            <p:nvPr/>
          </p:nvSpPr>
          <p:spPr>
            <a:xfrm>
              <a:off x="6065700" y="4807950"/>
              <a:ext cx="11325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26316146d0c_1_321"/>
            <p:cNvSpPr/>
            <p:nvPr/>
          </p:nvSpPr>
          <p:spPr>
            <a:xfrm>
              <a:off x="71528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26316146d0c_1_321"/>
            <p:cNvSpPr/>
            <p:nvPr/>
          </p:nvSpPr>
          <p:spPr>
            <a:xfrm>
              <a:off x="71355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9" name="Google Shape;1299;g26316146d0c_1_321"/>
          <p:cNvSpPr/>
          <p:nvPr/>
        </p:nvSpPr>
        <p:spPr>
          <a:xfrm>
            <a:off x="4315050" y="1881875"/>
            <a:ext cx="1282800" cy="1124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3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6316146d0c_1_360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05" name="Google Shape;1305;g26316146d0c_1_360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306" name="Google Shape;1306;g26316146d0c_1_360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307" name="Google Shape;1307;g26316146d0c_1_360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Demo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308" name="Google Shape;1308;g26316146d0c_1_360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sp>
        <p:nvSpPr>
          <p:cNvPr id="1309" name="Google Shape;1309;g26316146d0c_1_360"/>
          <p:cNvSpPr txBox="1"/>
          <p:nvPr/>
        </p:nvSpPr>
        <p:spPr>
          <a:xfrm>
            <a:off x="1845788" y="1851900"/>
            <a:ext cx="2062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E4AE"/>
                </a:solidFill>
                <a:latin typeface="Open Sans"/>
                <a:ea typeface="Open Sans"/>
                <a:cs typeface="Open Sans"/>
                <a:sym typeface="Open Sans"/>
              </a:rPr>
              <a:t>Query 1</a:t>
            </a:r>
            <a:endParaRPr b="1" sz="3500">
              <a:solidFill>
                <a:srgbClr val="00E4A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0" name="Google Shape;1310;g26316146d0c_1_360"/>
          <p:cNvSpPr txBox="1"/>
          <p:nvPr/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Evaluation: Offline Metrics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1" name="Google Shape;1311;g26316146d0c_1_360"/>
          <p:cNvSpPr txBox="1"/>
          <p:nvPr/>
        </p:nvSpPr>
        <p:spPr>
          <a:xfrm>
            <a:off x="1845788" y="2311150"/>
            <a:ext cx="20628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Songs by ABBA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113 songs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2" name="Google Shape;1312;g26316146d0c_1_360"/>
          <p:cNvSpPr txBox="1"/>
          <p:nvPr/>
        </p:nvSpPr>
        <p:spPr>
          <a:xfrm>
            <a:off x="5682113" y="1851900"/>
            <a:ext cx="2062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E4AE"/>
                </a:solidFill>
                <a:latin typeface="Open Sans"/>
                <a:ea typeface="Open Sans"/>
                <a:cs typeface="Open Sans"/>
                <a:sym typeface="Open Sans"/>
              </a:rPr>
              <a:t>Query 2</a:t>
            </a:r>
            <a:endParaRPr b="1" sz="3500">
              <a:solidFill>
                <a:srgbClr val="00E4A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3" name="Google Shape;1313;g26316146d0c_1_360"/>
          <p:cNvSpPr txBox="1"/>
          <p:nvPr/>
        </p:nvSpPr>
        <p:spPr>
          <a:xfrm>
            <a:off x="5682124" y="2311150"/>
            <a:ext cx="32709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songs with lyrics "Is this the real life? Is this just fantasy? Caught in a landslide No escape from reality Open your eyes  Look up to the skies and see  I'm just a poor boy, I need no sympathy"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4" name="Google Shape;1314;g26316146d0c_1_360"/>
          <p:cNvPicPr preferRelativeResize="0"/>
          <p:nvPr/>
        </p:nvPicPr>
        <p:blipFill rotWithShape="1">
          <a:blip r:embed="rId3">
            <a:alphaModFix/>
          </a:blip>
          <a:srcRect b="7227" l="21798" r="24191" t="0"/>
          <a:stretch/>
        </p:blipFill>
        <p:spPr>
          <a:xfrm>
            <a:off x="473250" y="1766300"/>
            <a:ext cx="1282800" cy="12402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315" name="Google Shape;1315;g26316146d0c_1_360"/>
          <p:cNvPicPr preferRelativeResize="0"/>
          <p:nvPr/>
        </p:nvPicPr>
        <p:blipFill rotWithShape="1">
          <a:blip r:embed="rId4">
            <a:alphaModFix/>
          </a:blip>
          <a:srcRect b="19510" l="5595" r="9240" t="20382"/>
          <a:stretch/>
        </p:blipFill>
        <p:spPr>
          <a:xfrm>
            <a:off x="4151700" y="1766300"/>
            <a:ext cx="1380600" cy="124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16" name="Google Shape;1316;g26316146d0c_1_360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317" name="Google Shape;1317;g26316146d0c_1_360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26316146d0c_1_360"/>
            <p:cNvSpPr/>
            <p:nvPr/>
          </p:nvSpPr>
          <p:spPr>
            <a:xfrm>
              <a:off x="6065700" y="4807950"/>
              <a:ext cx="11325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26316146d0c_1_360"/>
            <p:cNvSpPr/>
            <p:nvPr/>
          </p:nvSpPr>
          <p:spPr>
            <a:xfrm>
              <a:off x="71528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26316146d0c_1_360"/>
            <p:cNvSpPr/>
            <p:nvPr/>
          </p:nvSpPr>
          <p:spPr>
            <a:xfrm>
              <a:off x="71355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6316146d0c_1_390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26" name="Google Shape;1326;g26316146d0c_1_390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327" name="Google Shape;1327;g26316146d0c_1_390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328" name="Google Shape;1328;g26316146d0c_1_390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Demo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329" name="Google Shape;1329;g26316146d0c_1_390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sp>
        <p:nvSpPr>
          <p:cNvPr id="1330" name="Google Shape;1330;g26316146d0c_1_390"/>
          <p:cNvSpPr txBox="1"/>
          <p:nvPr/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Evaluation: Offline Metrics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1" name="Google Shape;1331;g26316146d0c_1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1345625"/>
            <a:ext cx="6320527" cy="3030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" name="Google Shape;1332;g26316146d0c_1_390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333" name="Google Shape;1333;g26316146d0c_1_390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26316146d0c_1_390"/>
            <p:cNvSpPr/>
            <p:nvPr/>
          </p:nvSpPr>
          <p:spPr>
            <a:xfrm>
              <a:off x="6065700" y="4807950"/>
              <a:ext cx="11325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26316146d0c_1_390"/>
            <p:cNvSpPr/>
            <p:nvPr/>
          </p:nvSpPr>
          <p:spPr>
            <a:xfrm>
              <a:off x="71528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26316146d0c_1_390"/>
            <p:cNvSpPr/>
            <p:nvPr/>
          </p:nvSpPr>
          <p:spPr>
            <a:xfrm>
              <a:off x="71355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6316146d0c_1_411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42" name="Google Shape;1342;g26316146d0c_1_411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343" name="Google Shape;1343;g26316146d0c_1_411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344" name="Google Shape;1344;g26316146d0c_1_411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Demo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345" name="Google Shape;1345;g26316146d0c_1_411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sp>
        <p:nvSpPr>
          <p:cNvPr id="1346" name="Google Shape;1346;g26316146d0c_1_411"/>
          <p:cNvSpPr txBox="1"/>
          <p:nvPr/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Evaluation: Offline Metrics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7" name="Google Shape;1347;g26316146d0c_1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345625"/>
            <a:ext cx="6318505" cy="2820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8" name="Google Shape;1348;g26316146d0c_1_411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349" name="Google Shape;1349;g26316146d0c_1_411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26316146d0c_1_411"/>
            <p:cNvSpPr/>
            <p:nvPr/>
          </p:nvSpPr>
          <p:spPr>
            <a:xfrm>
              <a:off x="6065700" y="4807950"/>
              <a:ext cx="11325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26316146d0c_1_411"/>
            <p:cNvSpPr/>
            <p:nvPr/>
          </p:nvSpPr>
          <p:spPr>
            <a:xfrm>
              <a:off x="71528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26316146d0c_1_411"/>
            <p:cNvSpPr/>
            <p:nvPr/>
          </p:nvSpPr>
          <p:spPr>
            <a:xfrm>
              <a:off x="71355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6316146d0c_1_427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58" name="Google Shape;1358;g26316146d0c_1_427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359" name="Google Shape;1359;g26316146d0c_1_427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360" name="Google Shape;1360;g26316146d0c_1_427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Demo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361" name="Google Shape;1361;g26316146d0c_1_427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sp>
        <p:nvSpPr>
          <p:cNvPr id="1362" name="Google Shape;1362;g26316146d0c_1_427"/>
          <p:cNvSpPr txBox="1"/>
          <p:nvPr/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Evaluation: Offline Metrics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3" name="Google Shape;1363;g26316146d0c_1_427"/>
          <p:cNvSpPr txBox="1"/>
          <p:nvPr/>
        </p:nvSpPr>
        <p:spPr>
          <a:xfrm>
            <a:off x="5123850" y="1496550"/>
            <a:ext cx="34881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RR for first query: 1.0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RR for second query: 0.14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MRR: 0.57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AP@10_query1 = 0.09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AP@10_query2 = 0.14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MAP@10 = 0.12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4" name="Google Shape;1364;g26316146d0c_1_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4" y="1572745"/>
            <a:ext cx="2932525" cy="2663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5" name="Google Shape;1365;g26316146d0c_1_427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366" name="Google Shape;1366;g26316146d0c_1_427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26316146d0c_1_427"/>
            <p:cNvSpPr/>
            <p:nvPr/>
          </p:nvSpPr>
          <p:spPr>
            <a:xfrm>
              <a:off x="6065700" y="4807950"/>
              <a:ext cx="11325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26316146d0c_1_427"/>
            <p:cNvSpPr/>
            <p:nvPr/>
          </p:nvSpPr>
          <p:spPr>
            <a:xfrm>
              <a:off x="71528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26316146d0c_1_427"/>
            <p:cNvSpPr/>
            <p:nvPr/>
          </p:nvSpPr>
          <p:spPr>
            <a:xfrm>
              <a:off x="71355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6316146d0c_2_51"/>
          <p:cNvSpPr/>
          <p:nvPr/>
        </p:nvSpPr>
        <p:spPr>
          <a:xfrm>
            <a:off x="1716588" y="1603800"/>
            <a:ext cx="1330500" cy="1330500"/>
          </a:xfrm>
          <a:prstGeom prst="roundRect">
            <a:avLst>
              <a:gd fmla="val 11270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26316146d0c_2_51"/>
          <p:cNvSpPr txBox="1"/>
          <p:nvPr>
            <p:ph type="title"/>
          </p:nvPr>
        </p:nvSpPr>
        <p:spPr>
          <a:xfrm>
            <a:off x="3351900" y="1603800"/>
            <a:ext cx="4075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376" name="Google Shape;1376;g26316146d0c_2_51"/>
          <p:cNvSpPr txBox="1"/>
          <p:nvPr>
            <p:ph idx="2" type="title"/>
          </p:nvPr>
        </p:nvSpPr>
        <p:spPr>
          <a:xfrm>
            <a:off x="1716588" y="1603800"/>
            <a:ext cx="13305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77" name="Google Shape;1377;g26316146d0c_2_51"/>
          <p:cNvSpPr txBox="1"/>
          <p:nvPr>
            <p:ph idx="3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</a:t>
            </a:r>
            <a:r>
              <a:rPr lang="en"/>
              <a:t>Statement</a:t>
            </a:r>
            <a:endParaRPr/>
          </a:p>
        </p:txBody>
      </p:sp>
      <p:sp>
        <p:nvSpPr>
          <p:cNvPr id="1378" name="Google Shape;1378;g26316146d0c_2_51"/>
          <p:cNvSpPr txBox="1"/>
          <p:nvPr>
            <p:ph idx="4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379" name="Google Shape;1379;g26316146d0c_2_51"/>
          <p:cNvSpPr txBox="1"/>
          <p:nvPr>
            <p:ph idx="5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C3B1"/>
                </a:highlight>
              </a:rPr>
              <a:t>Reflection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380" name="Google Shape;1380;g26316146d0c_2_51"/>
          <p:cNvSpPr txBox="1"/>
          <p:nvPr>
            <p:ph idx="6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381" name="Google Shape;1381;g26316146d0c_2_51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382" name="Google Shape;1382;g26316146d0c_2_51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383" name="Google Shape;1383;g26316146d0c_2_51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26316146d0c_2_51"/>
            <p:cNvSpPr/>
            <p:nvPr/>
          </p:nvSpPr>
          <p:spPr>
            <a:xfrm>
              <a:off x="6065700" y="4807950"/>
              <a:ext cx="16086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26316146d0c_2_51"/>
            <p:cNvSpPr/>
            <p:nvPr/>
          </p:nvSpPr>
          <p:spPr>
            <a:xfrm>
              <a:off x="7628963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26316146d0c_2_51"/>
            <p:cNvSpPr/>
            <p:nvPr/>
          </p:nvSpPr>
          <p:spPr>
            <a:xfrm>
              <a:off x="7611925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6316146d0c_0_195"/>
          <p:cNvSpPr txBox="1"/>
          <p:nvPr>
            <p:ph type="title"/>
          </p:nvPr>
        </p:nvSpPr>
        <p:spPr>
          <a:xfrm>
            <a:off x="713225" y="1190250"/>
            <a:ext cx="5352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Business Impacts</a:t>
            </a:r>
            <a:endParaRPr/>
          </a:p>
        </p:txBody>
      </p:sp>
      <p:sp>
        <p:nvSpPr>
          <p:cNvPr id="1392" name="Google Shape;1392;g26316146d0c_0_195"/>
          <p:cNvSpPr txBox="1"/>
          <p:nvPr>
            <p:ph idx="1" type="subTitle"/>
          </p:nvPr>
        </p:nvSpPr>
        <p:spPr>
          <a:xfrm>
            <a:off x="713225" y="1729300"/>
            <a:ext cx="39267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-"/>
            </a:pPr>
            <a:r>
              <a:rPr lang="en" sz="1700"/>
              <a:t>Improving user engagement through better search results</a:t>
            </a:r>
            <a:endParaRPr sz="17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700"/>
              <a:t>Enabling more new artists to be discovered</a:t>
            </a:r>
            <a:endParaRPr sz="17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700"/>
              <a:t>Potential monetization opportunity (paid search result)</a:t>
            </a:r>
            <a:endParaRPr sz="1500"/>
          </a:p>
        </p:txBody>
      </p:sp>
      <p:sp>
        <p:nvSpPr>
          <p:cNvPr id="1393" name="Google Shape;1393;g26316146d0c_0_195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</a:t>
            </a:r>
            <a:r>
              <a:rPr lang="en"/>
              <a:t>Statement</a:t>
            </a:r>
            <a:endParaRPr/>
          </a:p>
        </p:txBody>
      </p:sp>
      <p:sp>
        <p:nvSpPr>
          <p:cNvPr id="1394" name="Google Shape;1394;g26316146d0c_0_195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395" name="Google Shape;1395;g26316146d0c_0_195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C3B1"/>
                </a:highlight>
              </a:rPr>
              <a:t>Reflection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396" name="Google Shape;1396;g26316146d0c_0_195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397" name="Google Shape;1397;g26316146d0c_0_195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398" name="Google Shape;1398;g26316146d0c_0_195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399" name="Google Shape;1399;g26316146d0c_0_195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26316146d0c_0_195"/>
            <p:cNvSpPr/>
            <p:nvPr/>
          </p:nvSpPr>
          <p:spPr>
            <a:xfrm>
              <a:off x="6065700" y="4807950"/>
              <a:ext cx="16086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26316146d0c_0_195"/>
            <p:cNvSpPr/>
            <p:nvPr/>
          </p:nvSpPr>
          <p:spPr>
            <a:xfrm>
              <a:off x="7628963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26316146d0c_0_195"/>
            <p:cNvSpPr/>
            <p:nvPr/>
          </p:nvSpPr>
          <p:spPr>
            <a:xfrm>
              <a:off x="7611925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03" name="Google Shape;1403;g26316146d0c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700" y="1646400"/>
            <a:ext cx="3981300" cy="200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a3517f20fb_0_0"/>
          <p:cNvSpPr txBox="1"/>
          <p:nvPr>
            <p:ph type="title"/>
          </p:nvPr>
        </p:nvSpPr>
        <p:spPr>
          <a:xfrm>
            <a:off x="713225" y="1190250"/>
            <a:ext cx="5352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Follow-up Steps </a:t>
            </a:r>
            <a:endParaRPr/>
          </a:p>
        </p:txBody>
      </p:sp>
      <p:sp>
        <p:nvSpPr>
          <p:cNvPr id="1409" name="Google Shape;1409;g2a3517f20fb_0_0"/>
          <p:cNvSpPr txBox="1"/>
          <p:nvPr>
            <p:ph idx="1" type="subTitle"/>
          </p:nvPr>
        </p:nvSpPr>
        <p:spPr>
          <a:xfrm>
            <a:off x="713225" y="1729300"/>
            <a:ext cx="39267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500"/>
              <a:t>Building a KPI dashboard with a fully running and online app</a:t>
            </a:r>
            <a:endParaRPr sz="15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500"/>
              <a:t>Integration with Spotify DJ (more interactive)</a:t>
            </a:r>
            <a:endParaRPr sz="15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500"/>
              <a:t>Support multi languages</a:t>
            </a:r>
            <a:endParaRPr sz="15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500"/>
              <a:t>Integrate music metadata to model </a:t>
            </a:r>
            <a:endParaRPr sz="1500"/>
          </a:p>
          <a:p>
            <a:pPr indent="-3302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500"/>
              <a:t>Musical Qualities</a:t>
            </a:r>
            <a:endParaRPr sz="1500"/>
          </a:p>
          <a:p>
            <a:pPr indent="-3302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500"/>
              <a:t>Music Era</a:t>
            </a:r>
            <a:endParaRPr sz="1500"/>
          </a:p>
          <a:p>
            <a:pPr indent="-3302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500"/>
              <a:t>Vocal Style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10" name="Google Shape;1410;g2a3517f20fb_0_0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11" name="Google Shape;1411;g2a3517f20fb_0_0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412" name="Google Shape;1412;g2a3517f20fb_0_0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C3B1"/>
                </a:highlight>
              </a:rPr>
              <a:t>Reflection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413" name="Google Shape;1413;g2a3517f20fb_0_0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14" name="Google Shape;1414;g2a3517f20fb_0_0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pic>
        <p:nvPicPr>
          <p:cNvPr id="1415" name="Google Shape;1415;g2a3517f20f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400" y="1417862"/>
            <a:ext cx="3811938" cy="255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6" name="Google Shape;1416;g2a3517f20fb_0_0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417" name="Google Shape;1417;g2a3517f20fb_0_0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2a3517f20fb_0_0"/>
            <p:cNvSpPr/>
            <p:nvPr/>
          </p:nvSpPr>
          <p:spPr>
            <a:xfrm>
              <a:off x="6065700" y="4807950"/>
              <a:ext cx="16086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2a3517f20fb_0_0"/>
            <p:cNvSpPr/>
            <p:nvPr/>
          </p:nvSpPr>
          <p:spPr>
            <a:xfrm>
              <a:off x="7628963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2a3517f20fb_0_0"/>
            <p:cNvSpPr/>
            <p:nvPr/>
          </p:nvSpPr>
          <p:spPr>
            <a:xfrm>
              <a:off x="7611925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6316146d0c_2_67"/>
          <p:cNvSpPr/>
          <p:nvPr/>
        </p:nvSpPr>
        <p:spPr>
          <a:xfrm>
            <a:off x="1716588" y="1603800"/>
            <a:ext cx="1330500" cy="1330500"/>
          </a:xfrm>
          <a:prstGeom prst="roundRect">
            <a:avLst>
              <a:gd fmla="val 11270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g26316146d0c_2_67"/>
          <p:cNvSpPr txBox="1"/>
          <p:nvPr>
            <p:ph type="title"/>
          </p:nvPr>
        </p:nvSpPr>
        <p:spPr>
          <a:xfrm>
            <a:off x="3351900" y="1603800"/>
            <a:ext cx="4075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27" name="Google Shape;1427;g26316146d0c_2_67"/>
          <p:cNvSpPr txBox="1"/>
          <p:nvPr>
            <p:ph idx="2" type="title"/>
          </p:nvPr>
        </p:nvSpPr>
        <p:spPr>
          <a:xfrm>
            <a:off x="1716588" y="1603800"/>
            <a:ext cx="13305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28" name="Google Shape;1428;g26316146d0c_2_67"/>
          <p:cNvSpPr txBox="1"/>
          <p:nvPr>
            <p:ph idx="3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</a:t>
            </a:r>
            <a:r>
              <a:rPr lang="en"/>
              <a:t> Statement</a:t>
            </a:r>
            <a:endParaRPr/>
          </a:p>
        </p:txBody>
      </p:sp>
      <p:sp>
        <p:nvSpPr>
          <p:cNvPr id="1429" name="Google Shape;1429;g26316146d0c_2_67"/>
          <p:cNvSpPr txBox="1"/>
          <p:nvPr>
            <p:ph idx="4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430" name="Google Shape;1430;g26316146d0c_2_67"/>
          <p:cNvSpPr txBox="1"/>
          <p:nvPr>
            <p:ph idx="5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431" name="Google Shape;1431;g26316146d0c_2_67"/>
          <p:cNvSpPr txBox="1"/>
          <p:nvPr>
            <p:ph idx="6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32" name="Google Shape;1432;g26316146d0c_2_67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433" name="Google Shape;1433;g26316146d0c_2_67"/>
          <p:cNvGrpSpPr/>
          <p:nvPr/>
        </p:nvGrpSpPr>
        <p:grpSpPr>
          <a:xfrm>
            <a:off x="6132550" y="4769275"/>
            <a:ext cx="1821575" cy="122625"/>
            <a:chOff x="6065700" y="4769275"/>
            <a:chExt cx="1821575" cy="122625"/>
          </a:xfrm>
        </p:grpSpPr>
        <p:sp>
          <p:nvSpPr>
            <p:cNvPr id="1434" name="Google Shape;1434;g26316146d0c_2_67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26316146d0c_2_67"/>
            <p:cNvSpPr/>
            <p:nvPr/>
          </p:nvSpPr>
          <p:spPr>
            <a:xfrm>
              <a:off x="6065700" y="4807950"/>
              <a:ext cx="17559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26316146d0c_2_67"/>
            <p:cNvSpPr/>
            <p:nvPr/>
          </p:nvSpPr>
          <p:spPr>
            <a:xfrm>
              <a:off x="7628963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26316146d0c_2_67"/>
            <p:cNvSpPr/>
            <p:nvPr/>
          </p:nvSpPr>
          <p:spPr>
            <a:xfrm>
              <a:off x="7759825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"/>
          <p:cNvSpPr/>
          <p:nvPr/>
        </p:nvSpPr>
        <p:spPr>
          <a:xfrm>
            <a:off x="713225" y="1348975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"/>
          <p:cNvSpPr/>
          <p:nvPr/>
        </p:nvSpPr>
        <p:spPr>
          <a:xfrm>
            <a:off x="4710475" y="1348975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"/>
          <p:cNvSpPr/>
          <p:nvPr/>
        </p:nvSpPr>
        <p:spPr>
          <a:xfrm>
            <a:off x="713225" y="2478850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"/>
          <p:cNvSpPr/>
          <p:nvPr/>
        </p:nvSpPr>
        <p:spPr>
          <a:xfrm>
            <a:off x="4710475" y="2478850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"/>
          <p:cNvSpPr txBox="1"/>
          <p:nvPr>
            <p:ph type="title"/>
          </p:nvPr>
        </p:nvSpPr>
        <p:spPr>
          <a:xfrm>
            <a:off x="1724525" y="1348975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64" name="Google Shape;1064;p3"/>
          <p:cNvSpPr txBox="1"/>
          <p:nvPr>
            <p:ph idx="1" type="subTitle"/>
          </p:nvPr>
        </p:nvSpPr>
        <p:spPr>
          <a:xfrm>
            <a:off x="1724525" y="1666975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Existing Spotify Search </a:t>
            </a:r>
            <a:endParaRPr/>
          </a:p>
        </p:txBody>
      </p:sp>
      <p:sp>
        <p:nvSpPr>
          <p:cNvPr id="1065" name="Google Shape;1065;p3"/>
          <p:cNvSpPr txBox="1"/>
          <p:nvPr>
            <p:ph idx="2" type="title"/>
          </p:nvPr>
        </p:nvSpPr>
        <p:spPr>
          <a:xfrm>
            <a:off x="713225" y="1348975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66" name="Google Shape;1066;p3"/>
          <p:cNvSpPr txBox="1"/>
          <p:nvPr>
            <p:ph idx="3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Table of contents</a:t>
            </a:r>
            <a:endParaRPr>
              <a:solidFill>
                <a:srgbClr val="090C2E"/>
              </a:solidFill>
            </a:endParaRPr>
          </a:p>
        </p:txBody>
      </p:sp>
      <p:sp>
        <p:nvSpPr>
          <p:cNvPr id="1067" name="Google Shape;1067;p3"/>
          <p:cNvSpPr txBox="1"/>
          <p:nvPr>
            <p:ph idx="4" type="title"/>
          </p:nvPr>
        </p:nvSpPr>
        <p:spPr>
          <a:xfrm>
            <a:off x="5721775" y="1348975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068" name="Google Shape;1068;p3"/>
          <p:cNvSpPr txBox="1"/>
          <p:nvPr>
            <p:ph idx="5" type="subTitle"/>
          </p:nvPr>
        </p:nvSpPr>
        <p:spPr>
          <a:xfrm>
            <a:off x="5721775" y="1666975"/>
            <a:ext cx="2999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Semantic S</a:t>
            </a:r>
            <a:r>
              <a:rPr lang="en"/>
              <a:t>earch with Generated Keywords from Llama 2</a:t>
            </a:r>
            <a:r>
              <a:rPr lang="en"/>
              <a:t> </a:t>
            </a:r>
            <a:endParaRPr/>
          </a:p>
        </p:txBody>
      </p:sp>
      <p:sp>
        <p:nvSpPr>
          <p:cNvPr id="1069" name="Google Shape;1069;p3"/>
          <p:cNvSpPr txBox="1"/>
          <p:nvPr>
            <p:ph idx="6" type="title"/>
          </p:nvPr>
        </p:nvSpPr>
        <p:spPr>
          <a:xfrm>
            <a:off x="4710475" y="1348975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0" name="Google Shape;1070;p3"/>
          <p:cNvSpPr txBox="1"/>
          <p:nvPr>
            <p:ph idx="7" type="title"/>
          </p:nvPr>
        </p:nvSpPr>
        <p:spPr>
          <a:xfrm>
            <a:off x="1724525" y="2478850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71" name="Google Shape;1071;p3"/>
          <p:cNvSpPr txBox="1"/>
          <p:nvPr>
            <p:ph idx="8" type="subTitle"/>
          </p:nvPr>
        </p:nvSpPr>
        <p:spPr>
          <a:xfrm>
            <a:off x="1724525" y="2796850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Live Demonstration of App </a:t>
            </a:r>
            <a:endParaRPr/>
          </a:p>
        </p:txBody>
      </p:sp>
      <p:sp>
        <p:nvSpPr>
          <p:cNvPr id="1072" name="Google Shape;1072;p3"/>
          <p:cNvSpPr txBox="1"/>
          <p:nvPr>
            <p:ph idx="9" type="title"/>
          </p:nvPr>
        </p:nvSpPr>
        <p:spPr>
          <a:xfrm>
            <a:off x="713225" y="2478850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73" name="Google Shape;1073;p3"/>
          <p:cNvSpPr txBox="1"/>
          <p:nvPr>
            <p:ph idx="13" type="title"/>
          </p:nvPr>
        </p:nvSpPr>
        <p:spPr>
          <a:xfrm>
            <a:off x="5721775" y="2478850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Reflection </a:t>
            </a:r>
            <a:endParaRPr/>
          </a:p>
        </p:txBody>
      </p:sp>
      <p:sp>
        <p:nvSpPr>
          <p:cNvPr id="1074" name="Google Shape;1074;p3"/>
          <p:cNvSpPr txBox="1"/>
          <p:nvPr>
            <p:ph idx="14" type="subTitle"/>
          </p:nvPr>
        </p:nvSpPr>
        <p:spPr>
          <a:xfrm>
            <a:off x="5721775" y="2796850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Business Impact &amp; Possible Improvements</a:t>
            </a:r>
            <a:endParaRPr/>
          </a:p>
        </p:txBody>
      </p:sp>
      <p:sp>
        <p:nvSpPr>
          <p:cNvPr id="1075" name="Google Shape;1075;p3"/>
          <p:cNvSpPr txBox="1"/>
          <p:nvPr>
            <p:ph idx="15" type="title"/>
          </p:nvPr>
        </p:nvSpPr>
        <p:spPr>
          <a:xfrm>
            <a:off x="4710475" y="2478850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6" name="Google Shape;1076;p3"/>
          <p:cNvSpPr txBox="1"/>
          <p:nvPr>
            <p:ph idx="16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77" name="Google Shape;1077;p3"/>
          <p:cNvSpPr txBox="1"/>
          <p:nvPr>
            <p:ph idx="17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078" name="Google Shape;1078;p3"/>
          <p:cNvSpPr txBox="1"/>
          <p:nvPr>
            <p:ph idx="18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079" name="Google Shape;1079;p3"/>
          <p:cNvSpPr txBox="1"/>
          <p:nvPr>
            <p:ph idx="19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80" name="Google Shape;1080;p3"/>
          <p:cNvSpPr txBox="1"/>
          <p:nvPr>
            <p:ph idx="20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081" name="Google Shape;1081;p3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082" name="Google Shape;1082;p3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6065702" y="4807950"/>
              <a:ext cx="1812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62015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6169175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6" name="Google Shape;1086;p3"/>
          <p:cNvSpPr/>
          <p:nvPr/>
        </p:nvSpPr>
        <p:spPr>
          <a:xfrm>
            <a:off x="713225" y="3612800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3"/>
          <p:cNvSpPr txBox="1"/>
          <p:nvPr>
            <p:ph idx="7" type="title"/>
          </p:nvPr>
        </p:nvSpPr>
        <p:spPr>
          <a:xfrm>
            <a:off x="1724525" y="3612800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88" name="Google Shape;1088;p3"/>
          <p:cNvSpPr txBox="1"/>
          <p:nvPr>
            <p:ph idx="8" type="subTitle"/>
          </p:nvPr>
        </p:nvSpPr>
        <p:spPr>
          <a:xfrm>
            <a:off x="1724525" y="3930800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Highlights &amp; Challenges</a:t>
            </a:r>
            <a:endParaRPr/>
          </a:p>
        </p:txBody>
      </p:sp>
      <p:sp>
        <p:nvSpPr>
          <p:cNvPr id="1089" name="Google Shape;1089;p3"/>
          <p:cNvSpPr txBox="1"/>
          <p:nvPr>
            <p:ph idx="9" type="title"/>
          </p:nvPr>
        </p:nvSpPr>
        <p:spPr>
          <a:xfrm>
            <a:off x="713225" y="3612800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6316146d0c_1_206"/>
          <p:cNvSpPr txBox="1"/>
          <p:nvPr>
            <p:ph idx="3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43" name="Google Shape;1443;g26316146d0c_1_206"/>
          <p:cNvSpPr txBox="1"/>
          <p:nvPr>
            <p:ph idx="4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444" name="Google Shape;1444;g26316146d0c_1_206"/>
          <p:cNvSpPr txBox="1"/>
          <p:nvPr>
            <p:ph idx="5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445" name="Google Shape;1445;g26316146d0c_1_206"/>
          <p:cNvSpPr txBox="1"/>
          <p:nvPr>
            <p:ph idx="6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46" name="Google Shape;1446;g26316146d0c_1_206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sp>
        <p:nvSpPr>
          <p:cNvPr id="1447" name="Google Shape;1447;g26316146d0c_1_206"/>
          <p:cNvSpPr txBox="1"/>
          <p:nvPr/>
        </p:nvSpPr>
        <p:spPr>
          <a:xfrm>
            <a:off x="1715375" y="1475288"/>
            <a:ext cx="250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8" name="Google Shape;1448;g26316146d0c_1_206"/>
          <p:cNvSpPr txBox="1"/>
          <p:nvPr/>
        </p:nvSpPr>
        <p:spPr>
          <a:xfrm>
            <a:off x="5925125" y="1475288"/>
            <a:ext cx="2505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Performance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9" name="Google Shape;1449;g26316146d0c_1_206"/>
          <p:cNvSpPr txBox="1"/>
          <p:nvPr/>
        </p:nvSpPr>
        <p:spPr>
          <a:xfrm>
            <a:off x="5925125" y="1795425"/>
            <a:ext cx="29775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-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Lack of access to GPT API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-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Improvement on speed: call 2 different APIs, usage of GPU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0" name="Google Shape;1450;g26316146d0c_1_206"/>
          <p:cNvSpPr txBox="1"/>
          <p:nvPr/>
        </p:nvSpPr>
        <p:spPr>
          <a:xfrm>
            <a:off x="1715375" y="1795425"/>
            <a:ext cx="3050400" cy="20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-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Limited features: lack of attributes such as musicality, valence, etc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-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Cleaning: ‘chorus’ ‘2x’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1" name="Google Shape;1451;g26316146d0c_1_206"/>
          <p:cNvSpPr txBox="1"/>
          <p:nvPr/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2" name="Google Shape;1452;g26316146d0c_1_206"/>
          <p:cNvSpPr/>
          <p:nvPr/>
        </p:nvSpPr>
        <p:spPr>
          <a:xfrm>
            <a:off x="704063" y="1475288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g26316146d0c_1_206"/>
          <p:cNvSpPr/>
          <p:nvPr/>
        </p:nvSpPr>
        <p:spPr>
          <a:xfrm>
            <a:off x="4913813" y="1475288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4" name="Google Shape;1454;g26316146d0c_1_206"/>
          <p:cNvGrpSpPr/>
          <p:nvPr/>
        </p:nvGrpSpPr>
        <p:grpSpPr>
          <a:xfrm>
            <a:off x="5167150" y="1737538"/>
            <a:ext cx="352225" cy="334425"/>
            <a:chOff x="6276563" y="3754025"/>
            <a:chExt cx="352225" cy="334425"/>
          </a:xfrm>
        </p:grpSpPr>
        <p:sp>
          <p:nvSpPr>
            <p:cNvPr id="1455" name="Google Shape;1455;g26316146d0c_1_206"/>
            <p:cNvSpPr/>
            <p:nvPr/>
          </p:nvSpPr>
          <p:spPr>
            <a:xfrm>
              <a:off x="6276563" y="3754025"/>
              <a:ext cx="352225" cy="334425"/>
            </a:xfrm>
            <a:custGeom>
              <a:rect b="b" l="l" r="r" t="t"/>
              <a:pathLst>
                <a:path extrusionOk="0" h="13377" w="14089">
                  <a:moveTo>
                    <a:pt x="7398" y="783"/>
                  </a:moveTo>
                  <a:cubicBezTo>
                    <a:pt x="10652" y="783"/>
                    <a:pt x="13300" y="3434"/>
                    <a:pt x="13300" y="6691"/>
                  </a:cubicBezTo>
                  <a:cubicBezTo>
                    <a:pt x="13300" y="9948"/>
                    <a:pt x="10652" y="12594"/>
                    <a:pt x="7398" y="12594"/>
                  </a:cubicBezTo>
                  <a:lnTo>
                    <a:pt x="7398" y="12590"/>
                  </a:lnTo>
                  <a:cubicBezTo>
                    <a:pt x="4141" y="12590"/>
                    <a:pt x="1492" y="9942"/>
                    <a:pt x="1492" y="6688"/>
                  </a:cubicBezTo>
                  <a:cubicBezTo>
                    <a:pt x="1492" y="3431"/>
                    <a:pt x="4141" y="783"/>
                    <a:pt x="7398" y="783"/>
                  </a:cubicBezTo>
                  <a:close/>
                  <a:moveTo>
                    <a:pt x="7396" y="0"/>
                  </a:moveTo>
                  <a:cubicBezTo>
                    <a:pt x="6109" y="0"/>
                    <a:pt x="4815" y="370"/>
                    <a:pt x="3681" y="1127"/>
                  </a:cubicBezTo>
                  <a:cubicBezTo>
                    <a:pt x="1030" y="2899"/>
                    <a:pt x="1" y="6299"/>
                    <a:pt x="1219" y="9245"/>
                  </a:cubicBezTo>
                  <a:cubicBezTo>
                    <a:pt x="2269" y="11781"/>
                    <a:pt x="4735" y="13376"/>
                    <a:pt x="7396" y="13376"/>
                  </a:cubicBezTo>
                  <a:cubicBezTo>
                    <a:pt x="7828" y="13376"/>
                    <a:pt x="8264" y="13335"/>
                    <a:pt x="8700" y="13248"/>
                  </a:cubicBezTo>
                  <a:cubicBezTo>
                    <a:pt x="11830" y="12624"/>
                    <a:pt x="14082" y="9881"/>
                    <a:pt x="14085" y="6691"/>
                  </a:cubicBezTo>
                  <a:cubicBezTo>
                    <a:pt x="14088" y="4917"/>
                    <a:pt x="13382" y="3212"/>
                    <a:pt x="12125" y="1961"/>
                  </a:cubicBezTo>
                  <a:lnTo>
                    <a:pt x="12125" y="1958"/>
                  </a:lnTo>
                  <a:cubicBezTo>
                    <a:pt x="10833" y="666"/>
                    <a:pt x="9121" y="0"/>
                    <a:pt x="7396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26316146d0c_1_206"/>
            <p:cNvSpPr/>
            <p:nvPr/>
          </p:nvSpPr>
          <p:spPr>
            <a:xfrm>
              <a:off x="6348113" y="3841900"/>
              <a:ext cx="226725" cy="184775"/>
            </a:xfrm>
            <a:custGeom>
              <a:rect b="b" l="l" r="r" t="t"/>
              <a:pathLst>
                <a:path extrusionOk="0" h="7391" w="9069">
                  <a:moveTo>
                    <a:pt x="2524" y="792"/>
                  </a:moveTo>
                  <a:cubicBezTo>
                    <a:pt x="2908" y="792"/>
                    <a:pt x="3292" y="937"/>
                    <a:pt x="3586" y="1228"/>
                  </a:cubicBezTo>
                  <a:lnTo>
                    <a:pt x="4259" y="1901"/>
                  </a:lnTo>
                  <a:cubicBezTo>
                    <a:pt x="4335" y="1977"/>
                    <a:pt x="4434" y="2015"/>
                    <a:pt x="4535" y="2015"/>
                  </a:cubicBezTo>
                  <a:cubicBezTo>
                    <a:pt x="4635" y="2015"/>
                    <a:pt x="4735" y="1977"/>
                    <a:pt x="4813" y="1901"/>
                  </a:cubicBezTo>
                  <a:lnTo>
                    <a:pt x="5485" y="1228"/>
                  </a:lnTo>
                  <a:cubicBezTo>
                    <a:pt x="5778" y="943"/>
                    <a:pt x="6157" y="801"/>
                    <a:pt x="6536" y="801"/>
                  </a:cubicBezTo>
                  <a:cubicBezTo>
                    <a:pt x="6923" y="801"/>
                    <a:pt x="7309" y="949"/>
                    <a:pt x="7604" y="1244"/>
                  </a:cubicBezTo>
                  <a:cubicBezTo>
                    <a:pt x="8185" y="1828"/>
                    <a:pt x="8194" y="2772"/>
                    <a:pt x="7619" y="3362"/>
                  </a:cubicBezTo>
                  <a:lnTo>
                    <a:pt x="4536" y="6449"/>
                  </a:lnTo>
                  <a:lnTo>
                    <a:pt x="1449" y="3362"/>
                  </a:lnTo>
                  <a:cubicBezTo>
                    <a:pt x="868" y="2772"/>
                    <a:pt x="868" y="1822"/>
                    <a:pt x="1455" y="1234"/>
                  </a:cubicBezTo>
                  <a:cubicBezTo>
                    <a:pt x="1750" y="940"/>
                    <a:pt x="2137" y="792"/>
                    <a:pt x="2524" y="792"/>
                  </a:cubicBezTo>
                  <a:close/>
                  <a:moveTo>
                    <a:pt x="2518" y="0"/>
                  </a:moveTo>
                  <a:cubicBezTo>
                    <a:pt x="1930" y="0"/>
                    <a:pt x="1343" y="224"/>
                    <a:pt x="895" y="671"/>
                  </a:cubicBezTo>
                  <a:cubicBezTo>
                    <a:pt x="0" y="1566"/>
                    <a:pt x="0" y="3018"/>
                    <a:pt x="895" y="3916"/>
                  </a:cubicBezTo>
                  <a:lnTo>
                    <a:pt x="4259" y="7277"/>
                  </a:lnTo>
                  <a:cubicBezTo>
                    <a:pt x="4335" y="7353"/>
                    <a:pt x="4434" y="7391"/>
                    <a:pt x="4535" y="7391"/>
                  </a:cubicBezTo>
                  <a:cubicBezTo>
                    <a:pt x="4635" y="7391"/>
                    <a:pt x="4735" y="7353"/>
                    <a:pt x="4813" y="7277"/>
                  </a:cubicBezTo>
                  <a:lnTo>
                    <a:pt x="8173" y="3916"/>
                  </a:lnTo>
                  <a:cubicBezTo>
                    <a:pt x="9068" y="3018"/>
                    <a:pt x="9068" y="1566"/>
                    <a:pt x="8173" y="671"/>
                  </a:cubicBezTo>
                  <a:cubicBezTo>
                    <a:pt x="7726" y="224"/>
                    <a:pt x="7139" y="0"/>
                    <a:pt x="6552" y="0"/>
                  </a:cubicBezTo>
                  <a:cubicBezTo>
                    <a:pt x="5965" y="0"/>
                    <a:pt x="5377" y="224"/>
                    <a:pt x="4928" y="671"/>
                  </a:cubicBezTo>
                  <a:lnTo>
                    <a:pt x="4536" y="1067"/>
                  </a:lnTo>
                  <a:lnTo>
                    <a:pt x="4140" y="671"/>
                  </a:lnTo>
                  <a:cubicBezTo>
                    <a:pt x="3693" y="224"/>
                    <a:pt x="3105" y="0"/>
                    <a:pt x="2518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g26316146d0c_1_206"/>
          <p:cNvGrpSpPr/>
          <p:nvPr/>
        </p:nvGrpSpPr>
        <p:grpSpPr>
          <a:xfrm>
            <a:off x="966813" y="1737538"/>
            <a:ext cx="333400" cy="334425"/>
            <a:chOff x="999588" y="3135575"/>
            <a:chExt cx="333400" cy="334425"/>
          </a:xfrm>
        </p:grpSpPr>
        <p:sp>
          <p:nvSpPr>
            <p:cNvPr id="1458" name="Google Shape;1458;g26316146d0c_1_206"/>
            <p:cNvSpPr/>
            <p:nvPr/>
          </p:nvSpPr>
          <p:spPr>
            <a:xfrm>
              <a:off x="1088088" y="3409850"/>
              <a:ext cx="68575" cy="60075"/>
            </a:xfrm>
            <a:custGeom>
              <a:rect b="b" l="l" r="r" t="t"/>
              <a:pathLst>
                <a:path extrusionOk="0" h="2403" w="2743">
                  <a:moveTo>
                    <a:pt x="1960" y="783"/>
                  </a:moveTo>
                  <a:lnTo>
                    <a:pt x="1960" y="1620"/>
                  </a:lnTo>
                  <a:lnTo>
                    <a:pt x="782" y="1620"/>
                  </a:lnTo>
                  <a:lnTo>
                    <a:pt x="782" y="783"/>
                  </a:lnTo>
                  <a:close/>
                  <a:moveTo>
                    <a:pt x="393" y="0"/>
                  </a:moveTo>
                  <a:cubicBezTo>
                    <a:pt x="177" y="0"/>
                    <a:pt x="0" y="174"/>
                    <a:pt x="0" y="393"/>
                  </a:cubicBezTo>
                  <a:lnTo>
                    <a:pt x="0" y="2012"/>
                  </a:lnTo>
                  <a:cubicBezTo>
                    <a:pt x="0" y="2229"/>
                    <a:pt x="177" y="2402"/>
                    <a:pt x="393" y="2402"/>
                  </a:cubicBezTo>
                  <a:lnTo>
                    <a:pt x="2353" y="2402"/>
                  </a:lnTo>
                  <a:cubicBezTo>
                    <a:pt x="2569" y="2402"/>
                    <a:pt x="2743" y="2229"/>
                    <a:pt x="2743" y="2012"/>
                  </a:cubicBezTo>
                  <a:lnTo>
                    <a:pt x="2743" y="393"/>
                  </a:lnTo>
                  <a:cubicBezTo>
                    <a:pt x="2743" y="174"/>
                    <a:pt x="2569" y="0"/>
                    <a:pt x="2353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26316146d0c_1_206"/>
            <p:cNvSpPr/>
            <p:nvPr/>
          </p:nvSpPr>
          <p:spPr>
            <a:xfrm>
              <a:off x="1176288" y="3253100"/>
              <a:ext cx="68575" cy="216825"/>
            </a:xfrm>
            <a:custGeom>
              <a:rect b="b" l="l" r="r" t="t"/>
              <a:pathLst>
                <a:path extrusionOk="0" h="8673" w="2743">
                  <a:moveTo>
                    <a:pt x="1957" y="785"/>
                  </a:moveTo>
                  <a:lnTo>
                    <a:pt x="1957" y="7890"/>
                  </a:lnTo>
                  <a:lnTo>
                    <a:pt x="782" y="7890"/>
                  </a:lnTo>
                  <a:lnTo>
                    <a:pt x="782" y="785"/>
                  </a:lnTo>
                  <a:close/>
                  <a:moveTo>
                    <a:pt x="390" y="0"/>
                  </a:moveTo>
                  <a:cubicBezTo>
                    <a:pt x="174" y="0"/>
                    <a:pt x="0" y="177"/>
                    <a:pt x="0" y="393"/>
                  </a:cubicBezTo>
                  <a:lnTo>
                    <a:pt x="0" y="8282"/>
                  </a:lnTo>
                  <a:cubicBezTo>
                    <a:pt x="0" y="8499"/>
                    <a:pt x="174" y="8672"/>
                    <a:pt x="390" y="8672"/>
                  </a:cubicBezTo>
                  <a:lnTo>
                    <a:pt x="2350" y="8672"/>
                  </a:lnTo>
                  <a:cubicBezTo>
                    <a:pt x="2566" y="8672"/>
                    <a:pt x="2743" y="8499"/>
                    <a:pt x="2743" y="8282"/>
                  </a:cubicBezTo>
                  <a:lnTo>
                    <a:pt x="2743" y="393"/>
                  </a:lnTo>
                  <a:cubicBezTo>
                    <a:pt x="2743" y="177"/>
                    <a:pt x="2566" y="0"/>
                    <a:pt x="2350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26316146d0c_1_206"/>
            <p:cNvSpPr/>
            <p:nvPr/>
          </p:nvSpPr>
          <p:spPr>
            <a:xfrm>
              <a:off x="1175963" y="3174700"/>
              <a:ext cx="69200" cy="19675"/>
            </a:xfrm>
            <a:custGeom>
              <a:rect b="b" l="l" r="r" t="t"/>
              <a:pathLst>
                <a:path extrusionOk="0" h="787" w="2768">
                  <a:moveTo>
                    <a:pt x="392" y="1"/>
                  </a:moveTo>
                  <a:cubicBezTo>
                    <a:pt x="177" y="1"/>
                    <a:pt x="1" y="175"/>
                    <a:pt x="1" y="393"/>
                  </a:cubicBezTo>
                  <a:cubicBezTo>
                    <a:pt x="1" y="612"/>
                    <a:pt x="177" y="786"/>
                    <a:pt x="392" y="786"/>
                  </a:cubicBezTo>
                  <a:cubicBezTo>
                    <a:pt x="395" y="786"/>
                    <a:pt x="399" y="786"/>
                    <a:pt x="403" y="786"/>
                  </a:cubicBezTo>
                  <a:lnTo>
                    <a:pt x="2363" y="786"/>
                  </a:lnTo>
                  <a:cubicBezTo>
                    <a:pt x="2367" y="786"/>
                    <a:pt x="2370" y="786"/>
                    <a:pt x="2374" y="786"/>
                  </a:cubicBezTo>
                  <a:cubicBezTo>
                    <a:pt x="2591" y="786"/>
                    <a:pt x="2768" y="612"/>
                    <a:pt x="2768" y="393"/>
                  </a:cubicBezTo>
                  <a:cubicBezTo>
                    <a:pt x="2768" y="175"/>
                    <a:pt x="2591" y="1"/>
                    <a:pt x="2374" y="1"/>
                  </a:cubicBezTo>
                  <a:cubicBezTo>
                    <a:pt x="2370" y="1"/>
                    <a:pt x="2367" y="1"/>
                    <a:pt x="2363" y="1"/>
                  </a:cubicBezTo>
                  <a:lnTo>
                    <a:pt x="403" y="1"/>
                  </a:lnTo>
                  <a:cubicBezTo>
                    <a:pt x="399" y="1"/>
                    <a:pt x="395" y="1"/>
                    <a:pt x="392" y="1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26316146d0c_1_206"/>
            <p:cNvSpPr/>
            <p:nvPr/>
          </p:nvSpPr>
          <p:spPr>
            <a:xfrm>
              <a:off x="1175963" y="3135575"/>
              <a:ext cx="69200" cy="19600"/>
            </a:xfrm>
            <a:custGeom>
              <a:rect b="b" l="l" r="r" t="t"/>
              <a:pathLst>
                <a:path extrusionOk="0" h="784" w="2768">
                  <a:moveTo>
                    <a:pt x="387" y="1"/>
                  </a:moveTo>
                  <a:cubicBezTo>
                    <a:pt x="175" y="1"/>
                    <a:pt x="1" y="177"/>
                    <a:pt x="1" y="391"/>
                  </a:cubicBezTo>
                  <a:cubicBezTo>
                    <a:pt x="1" y="609"/>
                    <a:pt x="177" y="784"/>
                    <a:pt x="392" y="784"/>
                  </a:cubicBezTo>
                  <a:cubicBezTo>
                    <a:pt x="395" y="784"/>
                    <a:pt x="399" y="784"/>
                    <a:pt x="403" y="784"/>
                  </a:cubicBezTo>
                  <a:lnTo>
                    <a:pt x="2363" y="784"/>
                  </a:lnTo>
                  <a:cubicBezTo>
                    <a:pt x="2367" y="784"/>
                    <a:pt x="2370" y="784"/>
                    <a:pt x="2374" y="784"/>
                  </a:cubicBezTo>
                  <a:cubicBezTo>
                    <a:pt x="2591" y="784"/>
                    <a:pt x="2768" y="609"/>
                    <a:pt x="2768" y="391"/>
                  </a:cubicBezTo>
                  <a:cubicBezTo>
                    <a:pt x="2768" y="177"/>
                    <a:pt x="2594" y="1"/>
                    <a:pt x="2379" y="1"/>
                  </a:cubicBezTo>
                  <a:cubicBezTo>
                    <a:pt x="2374" y="1"/>
                    <a:pt x="2368" y="1"/>
                    <a:pt x="2363" y="1"/>
                  </a:cubicBezTo>
                  <a:lnTo>
                    <a:pt x="403" y="1"/>
                  </a:lnTo>
                  <a:cubicBezTo>
                    <a:pt x="397" y="1"/>
                    <a:pt x="392" y="1"/>
                    <a:pt x="387" y="1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26316146d0c_1_206"/>
            <p:cNvSpPr/>
            <p:nvPr/>
          </p:nvSpPr>
          <p:spPr>
            <a:xfrm>
              <a:off x="1088388" y="3331550"/>
              <a:ext cx="67975" cy="19575"/>
            </a:xfrm>
            <a:custGeom>
              <a:rect b="b" l="l" r="r" t="t"/>
              <a:pathLst>
                <a:path extrusionOk="0" h="783" w="2719">
                  <a:moveTo>
                    <a:pt x="381" y="0"/>
                  </a:moveTo>
                  <a:cubicBezTo>
                    <a:pt x="168" y="6"/>
                    <a:pt x="0" y="180"/>
                    <a:pt x="0" y="390"/>
                  </a:cubicBezTo>
                  <a:cubicBezTo>
                    <a:pt x="0" y="603"/>
                    <a:pt x="168" y="776"/>
                    <a:pt x="381" y="783"/>
                  </a:cubicBezTo>
                  <a:lnTo>
                    <a:pt x="2341" y="783"/>
                  </a:lnTo>
                  <a:cubicBezTo>
                    <a:pt x="2551" y="776"/>
                    <a:pt x="2719" y="603"/>
                    <a:pt x="2719" y="390"/>
                  </a:cubicBezTo>
                  <a:cubicBezTo>
                    <a:pt x="2719" y="180"/>
                    <a:pt x="2551" y="6"/>
                    <a:pt x="2341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26316146d0c_1_206"/>
            <p:cNvSpPr/>
            <p:nvPr/>
          </p:nvSpPr>
          <p:spPr>
            <a:xfrm>
              <a:off x="999588" y="3292275"/>
              <a:ext cx="69275" cy="19675"/>
            </a:xfrm>
            <a:custGeom>
              <a:rect b="b" l="l" r="r" t="t"/>
              <a:pathLst>
                <a:path extrusionOk="0" h="787" w="2771">
                  <a:moveTo>
                    <a:pt x="394" y="0"/>
                  </a:moveTo>
                  <a:cubicBezTo>
                    <a:pt x="180" y="0"/>
                    <a:pt x="0" y="175"/>
                    <a:pt x="0" y="393"/>
                  </a:cubicBezTo>
                  <a:cubicBezTo>
                    <a:pt x="0" y="609"/>
                    <a:pt x="180" y="786"/>
                    <a:pt x="394" y="786"/>
                  </a:cubicBezTo>
                  <a:cubicBezTo>
                    <a:pt x="398" y="786"/>
                    <a:pt x="401" y="786"/>
                    <a:pt x="405" y="786"/>
                  </a:cubicBezTo>
                  <a:lnTo>
                    <a:pt x="2365" y="786"/>
                  </a:lnTo>
                  <a:cubicBezTo>
                    <a:pt x="2369" y="786"/>
                    <a:pt x="2373" y="786"/>
                    <a:pt x="2376" y="786"/>
                  </a:cubicBezTo>
                  <a:cubicBezTo>
                    <a:pt x="2593" y="786"/>
                    <a:pt x="2770" y="609"/>
                    <a:pt x="2770" y="393"/>
                  </a:cubicBezTo>
                  <a:cubicBezTo>
                    <a:pt x="2770" y="175"/>
                    <a:pt x="2593" y="0"/>
                    <a:pt x="2376" y="0"/>
                  </a:cubicBezTo>
                  <a:cubicBezTo>
                    <a:pt x="2373" y="0"/>
                    <a:pt x="2369" y="1"/>
                    <a:pt x="2365" y="1"/>
                  </a:cubicBezTo>
                  <a:lnTo>
                    <a:pt x="405" y="1"/>
                  </a:lnTo>
                  <a:cubicBezTo>
                    <a:pt x="401" y="1"/>
                    <a:pt x="398" y="0"/>
                    <a:pt x="394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26316146d0c_1_206"/>
            <p:cNvSpPr/>
            <p:nvPr/>
          </p:nvSpPr>
          <p:spPr>
            <a:xfrm>
              <a:off x="1088088" y="3370650"/>
              <a:ext cx="68575" cy="19600"/>
            </a:xfrm>
            <a:custGeom>
              <a:rect b="b" l="l" r="r" t="t"/>
              <a:pathLst>
                <a:path extrusionOk="0" h="784" w="2743">
                  <a:moveTo>
                    <a:pt x="393" y="1"/>
                  </a:moveTo>
                  <a:cubicBezTo>
                    <a:pt x="177" y="1"/>
                    <a:pt x="0" y="177"/>
                    <a:pt x="0" y="394"/>
                  </a:cubicBezTo>
                  <a:cubicBezTo>
                    <a:pt x="0" y="610"/>
                    <a:pt x="177" y="783"/>
                    <a:pt x="393" y="783"/>
                  </a:cubicBezTo>
                  <a:lnTo>
                    <a:pt x="2353" y="783"/>
                  </a:lnTo>
                  <a:cubicBezTo>
                    <a:pt x="2569" y="783"/>
                    <a:pt x="2743" y="610"/>
                    <a:pt x="2743" y="394"/>
                  </a:cubicBezTo>
                  <a:cubicBezTo>
                    <a:pt x="2743" y="177"/>
                    <a:pt x="2569" y="1"/>
                    <a:pt x="2353" y="1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26316146d0c_1_206"/>
            <p:cNvSpPr/>
            <p:nvPr/>
          </p:nvSpPr>
          <p:spPr>
            <a:xfrm>
              <a:off x="1088388" y="3292275"/>
              <a:ext cx="67975" cy="19650"/>
            </a:xfrm>
            <a:custGeom>
              <a:rect b="b" l="l" r="r" t="t"/>
              <a:pathLst>
                <a:path extrusionOk="0" h="786" w="2719">
                  <a:moveTo>
                    <a:pt x="381" y="1"/>
                  </a:moveTo>
                  <a:cubicBezTo>
                    <a:pt x="168" y="7"/>
                    <a:pt x="0" y="180"/>
                    <a:pt x="0" y="393"/>
                  </a:cubicBezTo>
                  <a:cubicBezTo>
                    <a:pt x="0" y="603"/>
                    <a:pt x="168" y="777"/>
                    <a:pt x="381" y="786"/>
                  </a:cubicBezTo>
                  <a:lnTo>
                    <a:pt x="2341" y="786"/>
                  </a:lnTo>
                  <a:cubicBezTo>
                    <a:pt x="2551" y="777"/>
                    <a:pt x="2719" y="603"/>
                    <a:pt x="2719" y="393"/>
                  </a:cubicBezTo>
                  <a:cubicBezTo>
                    <a:pt x="2719" y="180"/>
                    <a:pt x="2551" y="7"/>
                    <a:pt x="2341" y="1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26316146d0c_1_206"/>
            <p:cNvSpPr/>
            <p:nvPr/>
          </p:nvSpPr>
          <p:spPr>
            <a:xfrm>
              <a:off x="1088088" y="3253100"/>
              <a:ext cx="68575" cy="19650"/>
            </a:xfrm>
            <a:custGeom>
              <a:rect b="b" l="l" r="r" t="t"/>
              <a:pathLst>
                <a:path extrusionOk="0" h="786" w="2743">
                  <a:moveTo>
                    <a:pt x="393" y="0"/>
                  </a:moveTo>
                  <a:cubicBezTo>
                    <a:pt x="177" y="0"/>
                    <a:pt x="0" y="177"/>
                    <a:pt x="0" y="393"/>
                  </a:cubicBezTo>
                  <a:cubicBezTo>
                    <a:pt x="0" y="609"/>
                    <a:pt x="177" y="785"/>
                    <a:pt x="393" y="785"/>
                  </a:cubicBezTo>
                  <a:lnTo>
                    <a:pt x="2353" y="785"/>
                  </a:lnTo>
                  <a:cubicBezTo>
                    <a:pt x="2569" y="785"/>
                    <a:pt x="2743" y="609"/>
                    <a:pt x="2743" y="393"/>
                  </a:cubicBezTo>
                  <a:cubicBezTo>
                    <a:pt x="2743" y="177"/>
                    <a:pt x="2569" y="0"/>
                    <a:pt x="2353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26316146d0c_1_206"/>
            <p:cNvSpPr/>
            <p:nvPr/>
          </p:nvSpPr>
          <p:spPr>
            <a:xfrm>
              <a:off x="999963" y="3253100"/>
              <a:ext cx="68575" cy="19650"/>
            </a:xfrm>
            <a:custGeom>
              <a:rect b="b" l="l" r="r" t="t"/>
              <a:pathLst>
                <a:path extrusionOk="0" h="786" w="2743">
                  <a:moveTo>
                    <a:pt x="390" y="0"/>
                  </a:moveTo>
                  <a:cubicBezTo>
                    <a:pt x="174" y="0"/>
                    <a:pt x="0" y="177"/>
                    <a:pt x="0" y="393"/>
                  </a:cubicBezTo>
                  <a:cubicBezTo>
                    <a:pt x="0" y="609"/>
                    <a:pt x="174" y="785"/>
                    <a:pt x="390" y="785"/>
                  </a:cubicBezTo>
                  <a:lnTo>
                    <a:pt x="2350" y="785"/>
                  </a:lnTo>
                  <a:cubicBezTo>
                    <a:pt x="2566" y="785"/>
                    <a:pt x="2743" y="609"/>
                    <a:pt x="2743" y="393"/>
                  </a:cubicBezTo>
                  <a:cubicBezTo>
                    <a:pt x="2743" y="177"/>
                    <a:pt x="2566" y="0"/>
                    <a:pt x="2350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26316146d0c_1_206"/>
            <p:cNvSpPr/>
            <p:nvPr/>
          </p:nvSpPr>
          <p:spPr>
            <a:xfrm>
              <a:off x="999963" y="3213900"/>
              <a:ext cx="68575" cy="19650"/>
            </a:xfrm>
            <a:custGeom>
              <a:rect b="b" l="l" r="r" t="t"/>
              <a:pathLst>
                <a:path extrusionOk="0" h="786" w="2743">
                  <a:moveTo>
                    <a:pt x="390" y="0"/>
                  </a:moveTo>
                  <a:cubicBezTo>
                    <a:pt x="174" y="0"/>
                    <a:pt x="0" y="177"/>
                    <a:pt x="0" y="393"/>
                  </a:cubicBezTo>
                  <a:cubicBezTo>
                    <a:pt x="0" y="609"/>
                    <a:pt x="174" y="786"/>
                    <a:pt x="390" y="786"/>
                  </a:cubicBezTo>
                  <a:lnTo>
                    <a:pt x="2350" y="786"/>
                  </a:lnTo>
                  <a:cubicBezTo>
                    <a:pt x="2566" y="786"/>
                    <a:pt x="2743" y="609"/>
                    <a:pt x="2743" y="393"/>
                  </a:cubicBezTo>
                  <a:cubicBezTo>
                    <a:pt x="2743" y="177"/>
                    <a:pt x="2566" y="0"/>
                    <a:pt x="2350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26316146d0c_1_206"/>
            <p:cNvSpPr/>
            <p:nvPr/>
          </p:nvSpPr>
          <p:spPr>
            <a:xfrm>
              <a:off x="1264388" y="3253100"/>
              <a:ext cx="68600" cy="19650"/>
            </a:xfrm>
            <a:custGeom>
              <a:rect b="b" l="l" r="r" t="t"/>
              <a:pathLst>
                <a:path extrusionOk="0" h="786" w="2744">
                  <a:moveTo>
                    <a:pt x="394" y="0"/>
                  </a:moveTo>
                  <a:cubicBezTo>
                    <a:pt x="177" y="0"/>
                    <a:pt x="1" y="177"/>
                    <a:pt x="1" y="393"/>
                  </a:cubicBezTo>
                  <a:cubicBezTo>
                    <a:pt x="1" y="609"/>
                    <a:pt x="177" y="785"/>
                    <a:pt x="394" y="785"/>
                  </a:cubicBezTo>
                  <a:lnTo>
                    <a:pt x="2354" y="785"/>
                  </a:lnTo>
                  <a:cubicBezTo>
                    <a:pt x="2570" y="785"/>
                    <a:pt x="2743" y="609"/>
                    <a:pt x="2743" y="393"/>
                  </a:cubicBezTo>
                  <a:cubicBezTo>
                    <a:pt x="2743" y="177"/>
                    <a:pt x="2570" y="0"/>
                    <a:pt x="2354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26316146d0c_1_206"/>
            <p:cNvSpPr/>
            <p:nvPr/>
          </p:nvSpPr>
          <p:spPr>
            <a:xfrm>
              <a:off x="1264388" y="3213975"/>
              <a:ext cx="68600" cy="19575"/>
            </a:xfrm>
            <a:custGeom>
              <a:rect b="b" l="l" r="r" t="t"/>
              <a:pathLst>
                <a:path extrusionOk="0" h="783" w="2744">
                  <a:moveTo>
                    <a:pt x="2359" y="0"/>
                  </a:moveTo>
                  <a:cubicBezTo>
                    <a:pt x="2358" y="0"/>
                    <a:pt x="2356" y="0"/>
                    <a:pt x="2354" y="0"/>
                  </a:cubicBezTo>
                  <a:lnTo>
                    <a:pt x="394" y="0"/>
                  </a:lnTo>
                  <a:cubicBezTo>
                    <a:pt x="177" y="0"/>
                    <a:pt x="1" y="174"/>
                    <a:pt x="1" y="390"/>
                  </a:cubicBezTo>
                  <a:cubicBezTo>
                    <a:pt x="1" y="606"/>
                    <a:pt x="177" y="783"/>
                    <a:pt x="394" y="783"/>
                  </a:cubicBezTo>
                  <a:lnTo>
                    <a:pt x="2354" y="783"/>
                  </a:lnTo>
                  <a:cubicBezTo>
                    <a:pt x="2570" y="783"/>
                    <a:pt x="2743" y="606"/>
                    <a:pt x="2743" y="390"/>
                  </a:cubicBezTo>
                  <a:cubicBezTo>
                    <a:pt x="2743" y="176"/>
                    <a:pt x="2573" y="0"/>
                    <a:pt x="2359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26316146d0c_1_206"/>
            <p:cNvSpPr/>
            <p:nvPr/>
          </p:nvSpPr>
          <p:spPr>
            <a:xfrm>
              <a:off x="1176288" y="3213900"/>
              <a:ext cx="68575" cy="19650"/>
            </a:xfrm>
            <a:custGeom>
              <a:rect b="b" l="l" r="r" t="t"/>
              <a:pathLst>
                <a:path extrusionOk="0" h="786" w="2743">
                  <a:moveTo>
                    <a:pt x="390" y="0"/>
                  </a:moveTo>
                  <a:cubicBezTo>
                    <a:pt x="174" y="0"/>
                    <a:pt x="0" y="177"/>
                    <a:pt x="0" y="393"/>
                  </a:cubicBezTo>
                  <a:cubicBezTo>
                    <a:pt x="0" y="609"/>
                    <a:pt x="174" y="786"/>
                    <a:pt x="390" y="786"/>
                  </a:cubicBezTo>
                  <a:lnTo>
                    <a:pt x="2350" y="786"/>
                  </a:lnTo>
                  <a:cubicBezTo>
                    <a:pt x="2566" y="786"/>
                    <a:pt x="2743" y="609"/>
                    <a:pt x="2743" y="393"/>
                  </a:cubicBezTo>
                  <a:cubicBezTo>
                    <a:pt x="2743" y="177"/>
                    <a:pt x="2566" y="0"/>
                    <a:pt x="2350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26316146d0c_1_206"/>
            <p:cNvSpPr/>
            <p:nvPr/>
          </p:nvSpPr>
          <p:spPr>
            <a:xfrm>
              <a:off x="999963" y="3331550"/>
              <a:ext cx="68575" cy="138450"/>
            </a:xfrm>
            <a:custGeom>
              <a:rect b="b" l="l" r="r" t="t"/>
              <a:pathLst>
                <a:path extrusionOk="0" h="5538" w="2743">
                  <a:moveTo>
                    <a:pt x="1958" y="780"/>
                  </a:moveTo>
                  <a:lnTo>
                    <a:pt x="1958" y="4752"/>
                  </a:lnTo>
                  <a:lnTo>
                    <a:pt x="783" y="4752"/>
                  </a:lnTo>
                  <a:lnTo>
                    <a:pt x="783" y="780"/>
                  </a:lnTo>
                  <a:close/>
                  <a:moveTo>
                    <a:pt x="390" y="0"/>
                  </a:moveTo>
                  <a:cubicBezTo>
                    <a:pt x="174" y="0"/>
                    <a:pt x="0" y="174"/>
                    <a:pt x="0" y="390"/>
                  </a:cubicBezTo>
                  <a:lnTo>
                    <a:pt x="0" y="5148"/>
                  </a:lnTo>
                  <a:cubicBezTo>
                    <a:pt x="0" y="5364"/>
                    <a:pt x="174" y="5537"/>
                    <a:pt x="390" y="5537"/>
                  </a:cubicBezTo>
                  <a:lnTo>
                    <a:pt x="2350" y="5537"/>
                  </a:lnTo>
                  <a:cubicBezTo>
                    <a:pt x="2566" y="5537"/>
                    <a:pt x="2743" y="5364"/>
                    <a:pt x="2743" y="5148"/>
                  </a:cubicBezTo>
                  <a:lnTo>
                    <a:pt x="2743" y="390"/>
                  </a:lnTo>
                  <a:cubicBezTo>
                    <a:pt x="2743" y="174"/>
                    <a:pt x="2566" y="0"/>
                    <a:pt x="2350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26316146d0c_1_206"/>
            <p:cNvSpPr/>
            <p:nvPr/>
          </p:nvSpPr>
          <p:spPr>
            <a:xfrm>
              <a:off x="1264388" y="3292275"/>
              <a:ext cx="68600" cy="177650"/>
            </a:xfrm>
            <a:custGeom>
              <a:rect b="b" l="l" r="r" t="t"/>
              <a:pathLst>
                <a:path extrusionOk="0" h="7106" w="2744">
                  <a:moveTo>
                    <a:pt x="1961" y="786"/>
                  </a:moveTo>
                  <a:lnTo>
                    <a:pt x="1961" y="6323"/>
                  </a:lnTo>
                  <a:lnTo>
                    <a:pt x="786" y="6323"/>
                  </a:lnTo>
                  <a:lnTo>
                    <a:pt x="786" y="786"/>
                  </a:lnTo>
                  <a:close/>
                  <a:moveTo>
                    <a:pt x="394" y="1"/>
                  </a:moveTo>
                  <a:cubicBezTo>
                    <a:pt x="177" y="1"/>
                    <a:pt x="1" y="177"/>
                    <a:pt x="1" y="393"/>
                  </a:cubicBezTo>
                  <a:lnTo>
                    <a:pt x="1" y="6715"/>
                  </a:lnTo>
                  <a:cubicBezTo>
                    <a:pt x="1" y="6932"/>
                    <a:pt x="177" y="7105"/>
                    <a:pt x="394" y="7105"/>
                  </a:cubicBezTo>
                  <a:lnTo>
                    <a:pt x="2354" y="7105"/>
                  </a:lnTo>
                  <a:cubicBezTo>
                    <a:pt x="2570" y="7105"/>
                    <a:pt x="2743" y="6932"/>
                    <a:pt x="2743" y="6715"/>
                  </a:cubicBezTo>
                  <a:lnTo>
                    <a:pt x="2743" y="393"/>
                  </a:lnTo>
                  <a:cubicBezTo>
                    <a:pt x="2743" y="177"/>
                    <a:pt x="2570" y="1"/>
                    <a:pt x="2354" y="1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g26316146d0c_1_206"/>
          <p:cNvGrpSpPr/>
          <p:nvPr/>
        </p:nvGrpSpPr>
        <p:grpSpPr>
          <a:xfrm>
            <a:off x="6132550" y="4769275"/>
            <a:ext cx="1821575" cy="122625"/>
            <a:chOff x="6065700" y="4769275"/>
            <a:chExt cx="1821575" cy="122625"/>
          </a:xfrm>
        </p:grpSpPr>
        <p:sp>
          <p:nvSpPr>
            <p:cNvPr id="1475" name="Google Shape;1475;g26316146d0c_1_206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26316146d0c_1_206"/>
            <p:cNvSpPr/>
            <p:nvPr/>
          </p:nvSpPr>
          <p:spPr>
            <a:xfrm>
              <a:off x="6065700" y="4807950"/>
              <a:ext cx="17559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26316146d0c_1_206"/>
            <p:cNvSpPr/>
            <p:nvPr/>
          </p:nvSpPr>
          <p:spPr>
            <a:xfrm>
              <a:off x="7628963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26316146d0c_1_206"/>
            <p:cNvSpPr/>
            <p:nvPr/>
          </p:nvSpPr>
          <p:spPr>
            <a:xfrm>
              <a:off x="7759825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6316146d0c_1_156"/>
          <p:cNvSpPr txBox="1"/>
          <p:nvPr>
            <p:ph idx="3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84" name="Google Shape;1484;g26316146d0c_1_156"/>
          <p:cNvSpPr txBox="1"/>
          <p:nvPr>
            <p:ph idx="4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485" name="Google Shape;1485;g26316146d0c_1_156"/>
          <p:cNvSpPr txBox="1"/>
          <p:nvPr>
            <p:ph idx="5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486" name="Google Shape;1486;g26316146d0c_1_156"/>
          <p:cNvSpPr txBox="1"/>
          <p:nvPr>
            <p:ph idx="6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87" name="Google Shape;1487;g26316146d0c_1_156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sp>
        <p:nvSpPr>
          <p:cNvPr id="1488" name="Google Shape;1488;g26316146d0c_1_156"/>
          <p:cNvSpPr txBox="1"/>
          <p:nvPr/>
        </p:nvSpPr>
        <p:spPr>
          <a:xfrm>
            <a:off x="1724525" y="1487075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Business Problem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9" name="Google Shape;1489;g26316146d0c_1_156"/>
          <p:cNvSpPr txBox="1"/>
          <p:nvPr/>
        </p:nvSpPr>
        <p:spPr>
          <a:xfrm>
            <a:off x="1724525" y="1807175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Tackle a real world problem that has been a pain point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0" name="Google Shape;1490;g26316146d0c_1_156"/>
          <p:cNvSpPr txBox="1"/>
          <p:nvPr/>
        </p:nvSpPr>
        <p:spPr>
          <a:xfrm>
            <a:off x="3956405" y="2969700"/>
            <a:ext cx="3859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Innovative Use of Generative AI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1" name="Google Shape;1491;g26316146d0c_1_156"/>
          <p:cNvSpPr txBox="1"/>
          <p:nvPr/>
        </p:nvSpPr>
        <p:spPr>
          <a:xfrm>
            <a:off x="3956403" y="3289800"/>
            <a:ext cx="3505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Enrich our query content by incorporating Llama AI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2" name="Google Shape;1492;g26316146d0c_1_156"/>
          <p:cNvSpPr txBox="1"/>
          <p:nvPr/>
        </p:nvSpPr>
        <p:spPr>
          <a:xfrm>
            <a:off x="6188218" y="1487075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Eco-system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3" name="Google Shape;1493;g26316146d0c_1_156"/>
          <p:cNvSpPr txBox="1"/>
          <p:nvPr/>
        </p:nvSpPr>
        <p:spPr>
          <a:xfrm>
            <a:off x="6188226" y="1807175"/>
            <a:ext cx="30177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 the extra mile and design how to create synergy effect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4" name="Google Shape;1494;g26316146d0c_1_156"/>
          <p:cNvSpPr txBox="1"/>
          <p:nvPr/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Highlights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5" name="Google Shape;1495;g26316146d0c_1_156"/>
          <p:cNvSpPr/>
          <p:nvPr/>
        </p:nvSpPr>
        <p:spPr>
          <a:xfrm>
            <a:off x="713213" y="1487063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g26316146d0c_1_156"/>
          <p:cNvSpPr/>
          <p:nvPr/>
        </p:nvSpPr>
        <p:spPr>
          <a:xfrm>
            <a:off x="2945088" y="2969688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g26316146d0c_1_156"/>
          <p:cNvSpPr/>
          <p:nvPr/>
        </p:nvSpPr>
        <p:spPr>
          <a:xfrm>
            <a:off x="5176913" y="1487063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8" name="Google Shape;1498;g26316146d0c_1_156"/>
          <p:cNvGrpSpPr/>
          <p:nvPr/>
        </p:nvGrpSpPr>
        <p:grpSpPr>
          <a:xfrm>
            <a:off x="5430263" y="1749313"/>
            <a:ext cx="352200" cy="334425"/>
            <a:chOff x="7782163" y="3754025"/>
            <a:chExt cx="352200" cy="334425"/>
          </a:xfrm>
        </p:grpSpPr>
        <p:sp>
          <p:nvSpPr>
            <p:cNvPr id="1499" name="Google Shape;1499;g26316146d0c_1_156"/>
            <p:cNvSpPr/>
            <p:nvPr/>
          </p:nvSpPr>
          <p:spPr>
            <a:xfrm>
              <a:off x="7782163" y="3754025"/>
              <a:ext cx="352200" cy="334425"/>
            </a:xfrm>
            <a:custGeom>
              <a:rect b="b" l="l" r="r" t="t"/>
              <a:pathLst>
                <a:path extrusionOk="0" h="13377" w="14088">
                  <a:moveTo>
                    <a:pt x="7397" y="783"/>
                  </a:moveTo>
                  <a:cubicBezTo>
                    <a:pt x="10651" y="783"/>
                    <a:pt x="13300" y="3434"/>
                    <a:pt x="13300" y="6688"/>
                  </a:cubicBezTo>
                  <a:cubicBezTo>
                    <a:pt x="13300" y="9942"/>
                    <a:pt x="10651" y="12590"/>
                    <a:pt x="7397" y="12590"/>
                  </a:cubicBezTo>
                  <a:cubicBezTo>
                    <a:pt x="4143" y="12590"/>
                    <a:pt x="1495" y="9942"/>
                    <a:pt x="1495" y="6688"/>
                  </a:cubicBezTo>
                  <a:cubicBezTo>
                    <a:pt x="1495" y="3431"/>
                    <a:pt x="4143" y="783"/>
                    <a:pt x="7397" y="783"/>
                  </a:cubicBezTo>
                  <a:close/>
                  <a:moveTo>
                    <a:pt x="7396" y="0"/>
                  </a:moveTo>
                  <a:cubicBezTo>
                    <a:pt x="6110" y="0"/>
                    <a:pt x="4816" y="370"/>
                    <a:pt x="3684" y="1127"/>
                  </a:cubicBezTo>
                  <a:cubicBezTo>
                    <a:pt x="1030" y="2899"/>
                    <a:pt x="1" y="6299"/>
                    <a:pt x="1221" y="9245"/>
                  </a:cubicBezTo>
                  <a:cubicBezTo>
                    <a:pt x="2272" y="11781"/>
                    <a:pt x="4735" y="13376"/>
                    <a:pt x="7396" y="13376"/>
                  </a:cubicBezTo>
                  <a:cubicBezTo>
                    <a:pt x="7827" y="13376"/>
                    <a:pt x="8264" y="13335"/>
                    <a:pt x="8700" y="13248"/>
                  </a:cubicBezTo>
                  <a:cubicBezTo>
                    <a:pt x="11829" y="12624"/>
                    <a:pt x="14085" y="9881"/>
                    <a:pt x="14085" y="6691"/>
                  </a:cubicBezTo>
                  <a:cubicBezTo>
                    <a:pt x="14088" y="4917"/>
                    <a:pt x="13385" y="3212"/>
                    <a:pt x="12125" y="1961"/>
                  </a:cubicBezTo>
                  <a:lnTo>
                    <a:pt x="12125" y="1958"/>
                  </a:lnTo>
                  <a:cubicBezTo>
                    <a:pt x="10833" y="666"/>
                    <a:pt x="9121" y="0"/>
                    <a:pt x="7396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26316146d0c_1_156"/>
            <p:cNvSpPr/>
            <p:nvPr/>
          </p:nvSpPr>
          <p:spPr>
            <a:xfrm>
              <a:off x="7856438" y="3807225"/>
              <a:ext cx="219100" cy="205975"/>
            </a:xfrm>
            <a:custGeom>
              <a:rect b="b" l="l" r="r" t="t"/>
              <a:pathLst>
                <a:path extrusionOk="0" h="8239" w="8764">
                  <a:moveTo>
                    <a:pt x="4423" y="1276"/>
                  </a:moveTo>
                  <a:lnTo>
                    <a:pt x="5282" y="3020"/>
                  </a:lnTo>
                  <a:cubicBezTo>
                    <a:pt x="5340" y="3136"/>
                    <a:pt x="5449" y="3215"/>
                    <a:pt x="5577" y="3233"/>
                  </a:cubicBezTo>
                  <a:lnTo>
                    <a:pt x="7501" y="3513"/>
                  </a:lnTo>
                  <a:lnTo>
                    <a:pt x="6113" y="4868"/>
                  </a:lnTo>
                  <a:cubicBezTo>
                    <a:pt x="6018" y="4959"/>
                    <a:pt x="5976" y="5087"/>
                    <a:pt x="5997" y="5215"/>
                  </a:cubicBezTo>
                  <a:lnTo>
                    <a:pt x="6326" y="7129"/>
                  </a:lnTo>
                  <a:lnTo>
                    <a:pt x="6326" y="7129"/>
                  </a:lnTo>
                  <a:lnTo>
                    <a:pt x="4609" y="6225"/>
                  </a:lnTo>
                  <a:cubicBezTo>
                    <a:pt x="4551" y="6195"/>
                    <a:pt x="4488" y="6180"/>
                    <a:pt x="4425" y="6180"/>
                  </a:cubicBezTo>
                  <a:cubicBezTo>
                    <a:pt x="4362" y="6180"/>
                    <a:pt x="4300" y="6195"/>
                    <a:pt x="4244" y="6225"/>
                  </a:cubicBezTo>
                  <a:lnTo>
                    <a:pt x="2524" y="7129"/>
                  </a:lnTo>
                  <a:lnTo>
                    <a:pt x="2853" y="5215"/>
                  </a:lnTo>
                  <a:cubicBezTo>
                    <a:pt x="2874" y="5087"/>
                    <a:pt x="2831" y="4959"/>
                    <a:pt x="2737" y="4868"/>
                  </a:cubicBezTo>
                  <a:lnTo>
                    <a:pt x="1346" y="3513"/>
                  </a:lnTo>
                  <a:lnTo>
                    <a:pt x="3270" y="3233"/>
                  </a:lnTo>
                  <a:cubicBezTo>
                    <a:pt x="3398" y="3215"/>
                    <a:pt x="3507" y="3136"/>
                    <a:pt x="3565" y="3020"/>
                  </a:cubicBezTo>
                  <a:lnTo>
                    <a:pt x="4423" y="1276"/>
                  </a:lnTo>
                  <a:close/>
                  <a:moveTo>
                    <a:pt x="4426" y="1"/>
                  </a:moveTo>
                  <a:cubicBezTo>
                    <a:pt x="4286" y="1"/>
                    <a:pt x="4146" y="74"/>
                    <a:pt x="4073" y="220"/>
                  </a:cubicBezTo>
                  <a:lnTo>
                    <a:pt x="2956" y="2488"/>
                  </a:lnTo>
                  <a:lnTo>
                    <a:pt x="451" y="2853"/>
                  </a:lnTo>
                  <a:cubicBezTo>
                    <a:pt x="131" y="2898"/>
                    <a:pt x="1" y="3294"/>
                    <a:pt x="235" y="3519"/>
                  </a:cubicBezTo>
                  <a:lnTo>
                    <a:pt x="2046" y="5285"/>
                  </a:lnTo>
                  <a:lnTo>
                    <a:pt x="1617" y="7781"/>
                  </a:lnTo>
                  <a:cubicBezTo>
                    <a:pt x="1574" y="8033"/>
                    <a:pt x="1775" y="8238"/>
                    <a:pt x="2003" y="8238"/>
                  </a:cubicBezTo>
                  <a:cubicBezTo>
                    <a:pt x="2064" y="8238"/>
                    <a:pt x="2126" y="8224"/>
                    <a:pt x="2186" y="8192"/>
                  </a:cubicBezTo>
                  <a:lnTo>
                    <a:pt x="4426" y="7017"/>
                  </a:lnTo>
                  <a:lnTo>
                    <a:pt x="6667" y="8192"/>
                  </a:lnTo>
                  <a:cubicBezTo>
                    <a:pt x="6727" y="8224"/>
                    <a:pt x="6789" y="8238"/>
                    <a:pt x="6849" y="8238"/>
                  </a:cubicBezTo>
                  <a:cubicBezTo>
                    <a:pt x="7076" y="8238"/>
                    <a:pt x="7276" y="8033"/>
                    <a:pt x="7233" y="7781"/>
                  </a:cubicBezTo>
                  <a:lnTo>
                    <a:pt x="6807" y="5285"/>
                  </a:lnTo>
                  <a:lnTo>
                    <a:pt x="8618" y="3519"/>
                  </a:lnTo>
                  <a:cubicBezTo>
                    <a:pt x="8724" y="3416"/>
                    <a:pt x="8764" y="3261"/>
                    <a:pt x="8718" y="3118"/>
                  </a:cubicBezTo>
                  <a:cubicBezTo>
                    <a:pt x="8673" y="2978"/>
                    <a:pt x="8548" y="2874"/>
                    <a:pt x="8402" y="2853"/>
                  </a:cubicBezTo>
                  <a:lnTo>
                    <a:pt x="5897" y="2488"/>
                  </a:lnTo>
                  <a:lnTo>
                    <a:pt x="4776" y="220"/>
                  </a:lnTo>
                  <a:cubicBezTo>
                    <a:pt x="4705" y="74"/>
                    <a:pt x="4566" y="1"/>
                    <a:pt x="4426" y="1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1" name="Google Shape;1501;g26316146d0c_1_156"/>
          <p:cNvGrpSpPr/>
          <p:nvPr/>
        </p:nvGrpSpPr>
        <p:grpSpPr>
          <a:xfrm>
            <a:off x="3198425" y="3231938"/>
            <a:ext cx="352225" cy="334425"/>
            <a:chOff x="6276563" y="3754025"/>
            <a:chExt cx="352225" cy="334425"/>
          </a:xfrm>
        </p:grpSpPr>
        <p:sp>
          <p:nvSpPr>
            <p:cNvPr id="1502" name="Google Shape;1502;g26316146d0c_1_156"/>
            <p:cNvSpPr/>
            <p:nvPr/>
          </p:nvSpPr>
          <p:spPr>
            <a:xfrm>
              <a:off x="6276563" y="3754025"/>
              <a:ext cx="352225" cy="334425"/>
            </a:xfrm>
            <a:custGeom>
              <a:rect b="b" l="l" r="r" t="t"/>
              <a:pathLst>
                <a:path extrusionOk="0" h="13377" w="14089">
                  <a:moveTo>
                    <a:pt x="7398" y="783"/>
                  </a:moveTo>
                  <a:cubicBezTo>
                    <a:pt x="10652" y="783"/>
                    <a:pt x="13300" y="3434"/>
                    <a:pt x="13300" y="6691"/>
                  </a:cubicBezTo>
                  <a:cubicBezTo>
                    <a:pt x="13300" y="9948"/>
                    <a:pt x="10652" y="12594"/>
                    <a:pt x="7398" y="12594"/>
                  </a:cubicBezTo>
                  <a:lnTo>
                    <a:pt x="7398" y="12590"/>
                  </a:lnTo>
                  <a:cubicBezTo>
                    <a:pt x="4141" y="12590"/>
                    <a:pt x="1492" y="9942"/>
                    <a:pt x="1492" y="6688"/>
                  </a:cubicBezTo>
                  <a:cubicBezTo>
                    <a:pt x="1492" y="3431"/>
                    <a:pt x="4141" y="783"/>
                    <a:pt x="7398" y="783"/>
                  </a:cubicBezTo>
                  <a:close/>
                  <a:moveTo>
                    <a:pt x="7396" y="0"/>
                  </a:moveTo>
                  <a:cubicBezTo>
                    <a:pt x="6109" y="0"/>
                    <a:pt x="4815" y="370"/>
                    <a:pt x="3681" y="1127"/>
                  </a:cubicBezTo>
                  <a:cubicBezTo>
                    <a:pt x="1030" y="2899"/>
                    <a:pt x="1" y="6299"/>
                    <a:pt x="1219" y="9245"/>
                  </a:cubicBezTo>
                  <a:cubicBezTo>
                    <a:pt x="2269" y="11781"/>
                    <a:pt x="4735" y="13376"/>
                    <a:pt x="7396" y="13376"/>
                  </a:cubicBezTo>
                  <a:cubicBezTo>
                    <a:pt x="7828" y="13376"/>
                    <a:pt x="8264" y="13335"/>
                    <a:pt x="8700" y="13248"/>
                  </a:cubicBezTo>
                  <a:cubicBezTo>
                    <a:pt x="11830" y="12624"/>
                    <a:pt x="14082" y="9881"/>
                    <a:pt x="14085" y="6691"/>
                  </a:cubicBezTo>
                  <a:cubicBezTo>
                    <a:pt x="14088" y="4917"/>
                    <a:pt x="13382" y="3212"/>
                    <a:pt x="12125" y="1961"/>
                  </a:cubicBezTo>
                  <a:lnTo>
                    <a:pt x="12125" y="1958"/>
                  </a:lnTo>
                  <a:cubicBezTo>
                    <a:pt x="10833" y="666"/>
                    <a:pt x="9121" y="0"/>
                    <a:pt x="7396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26316146d0c_1_156"/>
            <p:cNvSpPr/>
            <p:nvPr/>
          </p:nvSpPr>
          <p:spPr>
            <a:xfrm>
              <a:off x="6348113" y="3841900"/>
              <a:ext cx="226725" cy="184775"/>
            </a:xfrm>
            <a:custGeom>
              <a:rect b="b" l="l" r="r" t="t"/>
              <a:pathLst>
                <a:path extrusionOk="0" h="7391" w="9069">
                  <a:moveTo>
                    <a:pt x="2524" y="792"/>
                  </a:moveTo>
                  <a:cubicBezTo>
                    <a:pt x="2908" y="792"/>
                    <a:pt x="3292" y="937"/>
                    <a:pt x="3586" y="1228"/>
                  </a:cubicBezTo>
                  <a:lnTo>
                    <a:pt x="4259" y="1901"/>
                  </a:lnTo>
                  <a:cubicBezTo>
                    <a:pt x="4335" y="1977"/>
                    <a:pt x="4434" y="2015"/>
                    <a:pt x="4535" y="2015"/>
                  </a:cubicBezTo>
                  <a:cubicBezTo>
                    <a:pt x="4635" y="2015"/>
                    <a:pt x="4735" y="1977"/>
                    <a:pt x="4813" y="1901"/>
                  </a:cubicBezTo>
                  <a:lnTo>
                    <a:pt x="5485" y="1228"/>
                  </a:lnTo>
                  <a:cubicBezTo>
                    <a:pt x="5778" y="943"/>
                    <a:pt x="6157" y="801"/>
                    <a:pt x="6536" y="801"/>
                  </a:cubicBezTo>
                  <a:cubicBezTo>
                    <a:pt x="6923" y="801"/>
                    <a:pt x="7309" y="949"/>
                    <a:pt x="7604" y="1244"/>
                  </a:cubicBezTo>
                  <a:cubicBezTo>
                    <a:pt x="8185" y="1828"/>
                    <a:pt x="8194" y="2772"/>
                    <a:pt x="7619" y="3362"/>
                  </a:cubicBezTo>
                  <a:lnTo>
                    <a:pt x="4536" y="6449"/>
                  </a:lnTo>
                  <a:lnTo>
                    <a:pt x="1449" y="3362"/>
                  </a:lnTo>
                  <a:cubicBezTo>
                    <a:pt x="868" y="2772"/>
                    <a:pt x="868" y="1822"/>
                    <a:pt x="1455" y="1234"/>
                  </a:cubicBezTo>
                  <a:cubicBezTo>
                    <a:pt x="1750" y="940"/>
                    <a:pt x="2137" y="792"/>
                    <a:pt x="2524" y="792"/>
                  </a:cubicBezTo>
                  <a:close/>
                  <a:moveTo>
                    <a:pt x="2518" y="0"/>
                  </a:moveTo>
                  <a:cubicBezTo>
                    <a:pt x="1930" y="0"/>
                    <a:pt x="1343" y="224"/>
                    <a:pt x="895" y="671"/>
                  </a:cubicBezTo>
                  <a:cubicBezTo>
                    <a:pt x="0" y="1566"/>
                    <a:pt x="0" y="3018"/>
                    <a:pt x="895" y="3916"/>
                  </a:cubicBezTo>
                  <a:lnTo>
                    <a:pt x="4259" y="7277"/>
                  </a:lnTo>
                  <a:cubicBezTo>
                    <a:pt x="4335" y="7353"/>
                    <a:pt x="4434" y="7391"/>
                    <a:pt x="4535" y="7391"/>
                  </a:cubicBezTo>
                  <a:cubicBezTo>
                    <a:pt x="4635" y="7391"/>
                    <a:pt x="4735" y="7353"/>
                    <a:pt x="4813" y="7277"/>
                  </a:cubicBezTo>
                  <a:lnTo>
                    <a:pt x="8173" y="3916"/>
                  </a:lnTo>
                  <a:cubicBezTo>
                    <a:pt x="9068" y="3018"/>
                    <a:pt x="9068" y="1566"/>
                    <a:pt x="8173" y="671"/>
                  </a:cubicBezTo>
                  <a:cubicBezTo>
                    <a:pt x="7726" y="224"/>
                    <a:pt x="7139" y="0"/>
                    <a:pt x="6552" y="0"/>
                  </a:cubicBezTo>
                  <a:cubicBezTo>
                    <a:pt x="5965" y="0"/>
                    <a:pt x="5377" y="224"/>
                    <a:pt x="4928" y="671"/>
                  </a:cubicBezTo>
                  <a:lnTo>
                    <a:pt x="4536" y="1067"/>
                  </a:lnTo>
                  <a:lnTo>
                    <a:pt x="4140" y="671"/>
                  </a:lnTo>
                  <a:cubicBezTo>
                    <a:pt x="3693" y="224"/>
                    <a:pt x="3105" y="0"/>
                    <a:pt x="2518" y="0"/>
                  </a:cubicBezTo>
                  <a:close/>
                </a:path>
              </a:pathLst>
            </a:custGeom>
            <a:gradFill>
              <a:gsLst>
                <a:gs pos="0">
                  <a:srgbClr val="00E4AE"/>
                </a:gs>
                <a:gs pos="100000">
                  <a:srgbClr val="00AEF8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4" name="Google Shape;1504;g26316146d0c_1_156"/>
          <p:cNvSpPr/>
          <p:nvPr/>
        </p:nvSpPr>
        <p:spPr>
          <a:xfrm>
            <a:off x="972388" y="1749313"/>
            <a:ext cx="340550" cy="334425"/>
          </a:xfrm>
          <a:custGeom>
            <a:rect b="b" l="l" r="r" t="t"/>
            <a:pathLst>
              <a:path extrusionOk="0" h="13377" w="13622">
                <a:moveTo>
                  <a:pt x="12837" y="862"/>
                </a:moveTo>
                <a:lnTo>
                  <a:pt x="12837" y="2938"/>
                </a:lnTo>
                <a:lnTo>
                  <a:pt x="4947" y="4366"/>
                </a:lnTo>
                <a:lnTo>
                  <a:pt x="4947" y="2287"/>
                </a:lnTo>
                <a:lnTo>
                  <a:pt x="12837" y="862"/>
                </a:lnTo>
                <a:close/>
                <a:moveTo>
                  <a:pt x="11270" y="8280"/>
                </a:moveTo>
                <a:cubicBezTo>
                  <a:pt x="11472" y="8280"/>
                  <a:pt x="11675" y="8319"/>
                  <a:pt x="11869" y="8399"/>
                </a:cubicBezTo>
                <a:cubicBezTo>
                  <a:pt x="12453" y="8643"/>
                  <a:pt x="12837" y="9215"/>
                  <a:pt x="12837" y="9848"/>
                </a:cubicBezTo>
                <a:cubicBezTo>
                  <a:pt x="12833" y="10712"/>
                  <a:pt x="12133" y="11416"/>
                  <a:pt x="11269" y="11416"/>
                </a:cubicBezTo>
                <a:cubicBezTo>
                  <a:pt x="10636" y="11416"/>
                  <a:pt x="10064" y="11035"/>
                  <a:pt x="9820" y="10448"/>
                </a:cubicBezTo>
                <a:cubicBezTo>
                  <a:pt x="9577" y="9863"/>
                  <a:pt x="9710" y="9187"/>
                  <a:pt x="10161" y="8740"/>
                </a:cubicBezTo>
                <a:cubicBezTo>
                  <a:pt x="10461" y="8440"/>
                  <a:pt x="10862" y="8280"/>
                  <a:pt x="11270" y="8280"/>
                </a:cubicBezTo>
                <a:close/>
                <a:moveTo>
                  <a:pt x="2596" y="9457"/>
                </a:moveTo>
                <a:cubicBezTo>
                  <a:pt x="2798" y="9457"/>
                  <a:pt x="3003" y="9496"/>
                  <a:pt x="3196" y="9577"/>
                </a:cubicBezTo>
                <a:cubicBezTo>
                  <a:pt x="3781" y="9821"/>
                  <a:pt x="4164" y="10390"/>
                  <a:pt x="4164" y="11026"/>
                </a:cubicBezTo>
                <a:cubicBezTo>
                  <a:pt x="4164" y="11890"/>
                  <a:pt x="3461" y="12591"/>
                  <a:pt x="2597" y="12591"/>
                </a:cubicBezTo>
                <a:cubicBezTo>
                  <a:pt x="1964" y="12591"/>
                  <a:pt x="1391" y="12210"/>
                  <a:pt x="1148" y="11626"/>
                </a:cubicBezTo>
                <a:cubicBezTo>
                  <a:pt x="907" y="11038"/>
                  <a:pt x="1041" y="10365"/>
                  <a:pt x="1489" y="9915"/>
                </a:cubicBezTo>
                <a:cubicBezTo>
                  <a:pt x="1788" y="9616"/>
                  <a:pt x="2189" y="9457"/>
                  <a:pt x="2596" y="9457"/>
                </a:cubicBezTo>
                <a:close/>
                <a:moveTo>
                  <a:pt x="13227" y="1"/>
                </a:moveTo>
                <a:cubicBezTo>
                  <a:pt x="13204" y="1"/>
                  <a:pt x="13182" y="3"/>
                  <a:pt x="13159" y="7"/>
                </a:cubicBezTo>
                <a:lnTo>
                  <a:pt x="4487" y="1575"/>
                </a:lnTo>
                <a:cubicBezTo>
                  <a:pt x="4298" y="1608"/>
                  <a:pt x="4164" y="1770"/>
                  <a:pt x="4164" y="1961"/>
                </a:cubicBezTo>
                <a:lnTo>
                  <a:pt x="4164" y="9273"/>
                </a:lnTo>
                <a:cubicBezTo>
                  <a:pt x="3720" y="8877"/>
                  <a:pt x="3160" y="8677"/>
                  <a:pt x="2598" y="8677"/>
                </a:cubicBezTo>
                <a:cubicBezTo>
                  <a:pt x="2113" y="8677"/>
                  <a:pt x="1627" y="8826"/>
                  <a:pt x="1212" y="9130"/>
                </a:cubicBezTo>
                <a:cubicBezTo>
                  <a:pt x="317" y="9784"/>
                  <a:pt x="0" y="10974"/>
                  <a:pt x="454" y="11985"/>
                </a:cubicBezTo>
                <a:cubicBezTo>
                  <a:pt x="839" y="12845"/>
                  <a:pt x="1688" y="13376"/>
                  <a:pt x="2599" y="13376"/>
                </a:cubicBezTo>
                <a:cubicBezTo>
                  <a:pt x="2761" y="13376"/>
                  <a:pt x="2926" y="13359"/>
                  <a:pt x="3090" y="13324"/>
                </a:cubicBezTo>
                <a:cubicBezTo>
                  <a:pt x="4174" y="13093"/>
                  <a:pt x="4947" y="12134"/>
                  <a:pt x="4947" y="11023"/>
                </a:cubicBezTo>
                <a:lnTo>
                  <a:pt x="4947" y="5160"/>
                </a:lnTo>
                <a:lnTo>
                  <a:pt x="12837" y="3736"/>
                </a:lnTo>
                <a:lnTo>
                  <a:pt x="12837" y="8098"/>
                </a:lnTo>
                <a:cubicBezTo>
                  <a:pt x="12392" y="7700"/>
                  <a:pt x="11831" y="7499"/>
                  <a:pt x="11269" y="7499"/>
                </a:cubicBezTo>
                <a:cubicBezTo>
                  <a:pt x="10784" y="7499"/>
                  <a:pt x="10298" y="7649"/>
                  <a:pt x="9884" y="7952"/>
                </a:cubicBezTo>
                <a:cubicBezTo>
                  <a:pt x="8989" y="8606"/>
                  <a:pt x="8672" y="9799"/>
                  <a:pt x="9126" y="10810"/>
                </a:cubicBezTo>
                <a:cubicBezTo>
                  <a:pt x="9511" y="11670"/>
                  <a:pt x="10360" y="12201"/>
                  <a:pt x="11271" y="12201"/>
                </a:cubicBezTo>
                <a:cubicBezTo>
                  <a:pt x="11433" y="12201"/>
                  <a:pt x="11598" y="12184"/>
                  <a:pt x="11762" y="12149"/>
                </a:cubicBezTo>
                <a:cubicBezTo>
                  <a:pt x="12846" y="11915"/>
                  <a:pt x="13622" y="10956"/>
                  <a:pt x="13619" y="9848"/>
                </a:cubicBezTo>
                <a:lnTo>
                  <a:pt x="13619" y="394"/>
                </a:lnTo>
                <a:cubicBezTo>
                  <a:pt x="13619" y="278"/>
                  <a:pt x="13567" y="165"/>
                  <a:pt x="13479" y="92"/>
                </a:cubicBezTo>
                <a:cubicBezTo>
                  <a:pt x="13408" y="34"/>
                  <a:pt x="13318" y="1"/>
                  <a:pt x="13227" y="1"/>
                </a:cubicBezTo>
                <a:close/>
              </a:path>
            </a:pathLst>
          </a:custGeom>
          <a:gradFill>
            <a:gsLst>
              <a:gs pos="0">
                <a:srgbClr val="00E4AE"/>
              </a:gs>
              <a:gs pos="100000">
                <a:srgbClr val="00AEF8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5" name="Google Shape;1505;g26316146d0c_1_156"/>
          <p:cNvGrpSpPr/>
          <p:nvPr/>
        </p:nvGrpSpPr>
        <p:grpSpPr>
          <a:xfrm>
            <a:off x="6132550" y="4769275"/>
            <a:ext cx="1821575" cy="122625"/>
            <a:chOff x="6065700" y="4769275"/>
            <a:chExt cx="1821575" cy="122625"/>
          </a:xfrm>
        </p:grpSpPr>
        <p:sp>
          <p:nvSpPr>
            <p:cNvPr id="1506" name="Google Shape;1506;g26316146d0c_1_156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26316146d0c_1_156"/>
            <p:cNvSpPr/>
            <p:nvPr/>
          </p:nvSpPr>
          <p:spPr>
            <a:xfrm>
              <a:off x="6065700" y="4807950"/>
              <a:ext cx="17559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26316146d0c_1_156"/>
            <p:cNvSpPr/>
            <p:nvPr/>
          </p:nvSpPr>
          <p:spPr>
            <a:xfrm>
              <a:off x="7628963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26316146d0c_1_156"/>
            <p:cNvSpPr/>
            <p:nvPr/>
          </p:nvSpPr>
          <p:spPr>
            <a:xfrm>
              <a:off x="7759825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6316146d0c_1_449"/>
          <p:cNvSpPr txBox="1"/>
          <p:nvPr>
            <p:ph idx="4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15" name="Google Shape;1515;g26316146d0c_1_449"/>
          <p:cNvSpPr txBox="1"/>
          <p:nvPr>
            <p:ph idx="5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516" name="Google Shape;1516;g26316146d0c_1_449"/>
          <p:cNvSpPr txBox="1"/>
          <p:nvPr>
            <p:ph idx="6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517" name="Google Shape;1517;g26316146d0c_1_449"/>
          <p:cNvSpPr txBox="1"/>
          <p:nvPr>
            <p:ph idx="7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18" name="Google Shape;1518;g26316146d0c_1_449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sp>
        <p:nvSpPr>
          <p:cNvPr id="1519" name="Google Shape;1519;g26316146d0c_1_449"/>
          <p:cNvSpPr txBox="1"/>
          <p:nvPr>
            <p:ph type="title"/>
          </p:nvPr>
        </p:nvSpPr>
        <p:spPr>
          <a:xfrm>
            <a:off x="4066975" y="1714650"/>
            <a:ext cx="43638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600"/>
              <a:t>Love is my weapon, music is my religion, peace is in my soul.</a:t>
            </a:r>
            <a:endParaRPr b="0" sz="1600"/>
          </a:p>
        </p:txBody>
      </p:sp>
      <p:pic>
        <p:nvPicPr>
          <p:cNvPr id="1520" name="Google Shape;1520;g26316146d0c_1_449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710800" y="1190250"/>
            <a:ext cx="2763000" cy="27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521" name="Google Shape;1521;g26316146d0c_1_449"/>
          <p:cNvGrpSpPr/>
          <p:nvPr/>
        </p:nvGrpSpPr>
        <p:grpSpPr>
          <a:xfrm>
            <a:off x="6132550" y="4769275"/>
            <a:ext cx="1821575" cy="122625"/>
            <a:chOff x="6065700" y="4769275"/>
            <a:chExt cx="1821575" cy="122625"/>
          </a:xfrm>
        </p:grpSpPr>
        <p:sp>
          <p:nvSpPr>
            <p:cNvPr id="1522" name="Google Shape;1522;g26316146d0c_1_449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26316146d0c_1_449"/>
            <p:cNvSpPr/>
            <p:nvPr/>
          </p:nvSpPr>
          <p:spPr>
            <a:xfrm>
              <a:off x="6065700" y="4807950"/>
              <a:ext cx="17559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26316146d0c_1_449"/>
            <p:cNvSpPr/>
            <p:nvPr/>
          </p:nvSpPr>
          <p:spPr>
            <a:xfrm>
              <a:off x="7628963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26316146d0c_1_449"/>
            <p:cNvSpPr/>
            <p:nvPr/>
          </p:nvSpPr>
          <p:spPr>
            <a:xfrm>
              <a:off x="7759825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6316146d0c_2_2"/>
          <p:cNvSpPr/>
          <p:nvPr/>
        </p:nvSpPr>
        <p:spPr>
          <a:xfrm>
            <a:off x="1716588" y="1603800"/>
            <a:ext cx="1330500" cy="1330500"/>
          </a:xfrm>
          <a:prstGeom prst="roundRect">
            <a:avLst>
              <a:gd fmla="val 11270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g26316146d0c_2_2"/>
          <p:cNvSpPr txBox="1"/>
          <p:nvPr>
            <p:ph type="title"/>
          </p:nvPr>
        </p:nvSpPr>
        <p:spPr>
          <a:xfrm>
            <a:off x="3351900" y="1603800"/>
            <a:ext cx="4075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96" name="Google Shape;1096;g26316146d0c_2_2"/>
          <p:cNvSpPr txBox="1"/>
          <p:nvPr>
            <p:ph idx="2" type="title"/>
          </p:nvPr>
        </p:nvSpPr>
        <p:spPr>
          <a:xfrm>
            <a:off x="1716588" y="1603800"/>
            <a:ext cx="13305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97" name="Google Shape;1097;g26316146d0c_2_2"/>
          <p:cNvSpPr txBox="1"/>
          <p:nvPr>
            <p:ph idx="3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Problem Statement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098" name="Google Shape;1098;g26316146d0c_2_2"/>
          <p:cNvSpPr txBox="1"/>
          <p:nvPr>
            <p:ph idx="4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099" name="Google Shape;1099;g26316146d0c_2_2"/>
          <p:cNvSpPr txBox="1"/>
          <p:nvPr>
            <p:ph idx="5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100" name="Google Shape;1100;g26316146d0c_2_2"/>
          <p:cNvSpPr txBox="1"/>
          <p:nvPr>
            <p:ph idx="6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01" name="Google Shape;1101;g26316146d0c_2_2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102" name="Google Shape;1102;g26316146d0c_2_2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103" name="Google Shape;1103;g26316146d0c_2_2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6316146d0c_2_2"/>
            <p:cNvSpPr/>
            <p:nvPr/>
          </p:nvSpPr>
          <p:spPr>
            <a:xfrm>
              <a:off x="6065700" y="4807950"/>
              <a:ext cx="4530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6316146d0c_2_2"/>
            <p:cNvSpPr/>
            <p:nvPr/>
          </p:nvSpPr>
          <p:spPr>
            <a:xfrm>
              <a:off x="64733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6316146d0c_2_2"/>
            <p:cNvSpPr/>
            <p:nvPr/>
          </p:nvSpPr>
          <p:spPr>
            <a:xfrm>
              <a:off x="64630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"/>
          <p:cNvSpPr txBox="1"/>
          <p:nvPr>
            <p:ph type="title"/>
          </p:nvPr>
        </p:nvSpPr>
        <p:spPr>
          <a:xfrm>
            <a:off x="426925" y="822125"/>
            <a:ext cx="31974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Existing Search Is Not Flexible Enough</a:t>
            </a:r>
            <a:r>
              <a:rPr lang="en" sz="2700"/>
              <a:t> </a:t>
            </a:r>
            <a:endParaRPr sz="2700"/>
          </a:p>
        </p:txBody>
      </p:sp>
      <p:sp>
        <p:nvSpPr>
          <p:cNvPr id="1112" name="Google Shape;1112;p4"/>
          <p:cNvSpPr txBox="1"/>
          <p:nvPr>
            <p:ph idx="1" type="subTitle"/>
          </p:nvPr>
        </p:nvSpPr>
        <p:spPr>
          <a:xfrm>
            <a:off x="339475" y="1977525"/>
            <a:ext cx="35247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C3B1"/>
              </a:buClr>
              <a:buSzPts val="1500"/>
              <a:buAutoNum type="arabicPeriod"/>
            </a:pPr>
            <a:r>
              <a:rPr b="1" lang="en" sz="1500">
                <a:solidFill>
                  <a:srgbClr val="00C3B1"/>
                </a:solidFill>
              </a:rPr>
              <a:t>Searching by keywords match</a:t>
            </a:r>
            <a:endParaRPr b="1" sz="1500">
              <a:solidFill>
                <a:srgbClr val="00C3B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500"/>
              <a:t>Song title</a:t>
            </a:r>
            <a:r>
              <a:rPr lang="en" sz="1500"/>
              <a:t>, </a:t>
            </a:r>
            <a:r>
              <a:rPr b="1" lang="en" sz="1500"/>
              <a:t>artist</a:t>
            </a:r>
            <a:r>
              <a:rPr lang="en" sz="1500"/>
              <a:t>, album name, playlist name, </a:t>
            </a:r>
            <a:r>
              <a:rPr b="1" lang="en" sz="1500"/>
              <a:t>lyrics</a:t>
            </a:r>
            <a:r>
              <a:rPr lang="en" sz="1500"/>
              <a:t> for matches</a:t>
            </a:r>
            <a:endParaRPr sz="15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500"/>
              <a:t>Need to know the name of the song or artist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solidFill>
                  <a:srgbClr val="00C3B1"/>
                </a:solidFill>
              </a:rPr>
              <a:t>Explore page for playlists </a:t>
            </a:r>
            <a:r>
              <a:rPr lang="en" sz="1500"/>
              <a:t>(Demo)</a:t>
            </a:r>
            <a:endParaRPr sz="1500"/>
          </a:p>
        </p:txBody>
      </p:sp>
      <p:sp>
        <p:nvSpPr>
          <p:cNvPr id="1113" name="Google Shape;1113;p4"/>
          <p:cNvSpPr txBox="1"/>
          <p:nvPr>
            <p:ph idx="2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Problem Statement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114" name="Google Shape;1114;p4"/>
          <p:cNvSpPr txBox="1"/>
          <p:nvPr>
            <p:ph idx="3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115" name="Google Shape;1115;p4"/>
          <p:cNvSpPr txBox="1"/>
          <p:nvPr>
            <p:ph idx="4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116" name="Google Shape;1116;p4"/>
          <p:cNvSpPr txBox="1"/>
          <p:nvPr>
            <p:ph idx="5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17" name="Google Shape;1117;p4"/>
          <p:cNvSpPr txBox="1"/>
          <p:nvPr>
            <p:ph idx="6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118" name="Google Shape;1118;p4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119" name="Google Shape;1119;p4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6065700" y="4807950"/>
              <a:ext cx="4530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64733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64630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3" name="Google Shape;1123;p4"/>
          <p:cNvPicPr preferRelativeResize="0"/>
          <p:nvPr/>
        </p:nvPicPr>
        <p:blipFill rotWithShape="1">
          <a:blip r:embed="rId3">
            <a:alphaModFix/>
          </a:blip>
          <a:srcRect b="16524" l="0" r="0" t="5896"/>
          <a:stretch/>
        </p:blipFill>
        <p:spPr>
          <a:xfrm>
            <a:off x="4182716" y="780874"/>
            <a:ext cx="2153411" cy="361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"/>
          <p:cNvPicPr preferRelativeResize="0"/>
          <p:nvPr/>
        </p:nvPicPr>
        <p:blipFill rotWithShape="1">
          <a:blip r:embed="rId4">
            <a:alphaModFix/>
          </a:blip>
          <a:srcRect b="18264" l="0" r="0" t="5631"/>
          <a:stretch/>
        </p:blipFill>
        <p:spPr>
          <a:xfrm>
            <a:off x="6457250" y="780875"/>
            <a:ext cx="2195387" cy="361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6316146d0c_2_19"/>
          <p:cNvSpPr/>
          <p:nvPr/>
        </p:nvSpPr>
        <p:spPr>
          <a:xfrm>
            <a:off x="1716588" y="1603800"/>
            <a:ext cx="1330500" cy="1330500"/>
          </a:xfrm>
          <a:prstGeom prst="roundRect">
            <a:avLst>
              <a:gd fmla="val 11270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g26316146d0c_2_19"/>
          <p:cNvSpPr txBox="1"/>
          <p:nvPr>
            <p:ph type="title"/>
          </p:nvPr>
        </p:nvSpPr>
        <p:spPr>
          <a:xfrm>
            <a:off x="3351900" y="1603800"/>
            <a:ext cx="48429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131" name="Google Shape;1131;g26316146d0c_2_19"/>
          <p:cNvSpPr txBox="1"/>
          <p:nvPr>
            <p:ph idx="2" type="title"/>
          </p:nvPr>
        </p:nvSpPr>
        <p:spPr>
          <a:xfrm>
            <a:off x="1716588" y="1603800"/>
            <a:ext cx="13305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32" name="Google Shape;1132;g26316146d0c_2_19"/>
          <p:cNvSpPr txBox="1"/>
          <p:nvPr>
            <p:ph idx="3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33" name="Google Shape;1133;g26316146d0c_2_19"/>
          <p:cNvSpPr txBox="1"/>
          <p:nvPr>
            <p:ph idx="4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C3B1"/>
                </a:highlight>
              </a:rPr>
              <a:t>Our Solution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134" name="Google Shape;1134;g26316146d0c_2_19"/>
          <p:cNvSpPr txBox="1"/>
          <p:nvPr>
            <p:ph idx="5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135" name="Google Shape;1135;g26316146d0c_2_19"/>
          <p:cNvSpPr txBox="1"/>
          <p:nvPr>
            <p:ph idx="6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36" name="Google Shape;1136;g26316146d0c_2_19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137" name="Google Shape;1137;g26316146d0c_2_19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138" name="Google Shape;1138;g26316146d0c_2_19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26316146d0c_2_19"/>
            <p:cNvSpPr/>
            <p:nvPr/>
          </p:nvSpPr>
          <p:spPr>
            <a:xfrm>
              <a:off x="6065700" y="4807950"/>
              <a:ext cx="951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26316146d0c_2_19"/>
            <p:cNvSpPr/>
            <p:nvPr/>
          </p:nvSpPr>
          <p:spPr>
            <a:xfrm>
              <a:off x="69716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26316146d0c_2_19"/>
            <p:cNvSpPr/>
            <p:nvPr/>
          </p:nvSpPr>
          <p:spPr>
            <a:xfrm>
              <a:off x="69542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6316146d0c_1_88"/>
          <p:cNvSpPr txBox="1"/>
          <p:nvPr>
            <p:ph idx="7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</a:t>
            </a:r>
            <a:r>
              <a:rPr lang="en"/>
              <a:t>Statement</a:t>
            </a:r>
            <a:endParaRPr/>
          </a:p>
        </p:txBody>
      </p:sp>
      <p:sp>
        <p:nvSpPr>
          <p:cNvPr id="1147" name="Google Shape;1147;g26316146d0c_1_88"/>
          <p:cNvSpPr txBox="1"/>
          <p:nvPr>
            <p:ph idx="8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Our Solution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148" name="Google Shape;1148;g26316146d0c_1_88"/>
          <p:cNvSpPr txBox="1"/>
          <p:nvPr>
            <p:ph idx="9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149" name="Google Shape;1149;g26316146d0c_1_88"/>
          <p:cNvSpPr txBox="1"/>
          <p:nvPr>
            <p:ph idx="13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50" name="Google Shape;1150;g26316146d0c_1_88"/>
          <p:cNvSpPr txBox="1"/>
          <p:nvPr>
            <p:ph idx="9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151" name="Google Shape;1151;g26316146d0c_1_88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152" name="Google Shape;1152;g26316146d0c_1_88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26316146d0c_1_88"/>
            <p:cNvSpPr/>
            <p:nvPr/>
          </p:nvSpPr>
          <p:spPr>
            <a:xfrm>
              <a:off x="6065700" y="4807950"/>
              <a:ext cx="951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26316146d0c_1_88"/>
            <p:cNvSpPr/>
            <p:nvPr/>
          </p:nvSpPr>
          <p:spPr>
            <a:xfrm>
              <a:off x="69716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6316146d0c_1_88"/>
            <p:cNvSpPr/>
            <p:nvPr/>
          </p:nvSpPr>
          <p:spPr>
            <a:xfrm>
              <a:off x="69542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g26316146d0c_1_88"/>
          <p:cNvSpPr txBox="1"/>
          <p:nvPr>
            <p:ph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Semantic </a:t>
            </a:r>
            <a:r>
              <a:rPr lang="en" sz="3000"/>
              <a:t>Search Engine</a:t>
            </a:r>
            <a:endParaRPr sz="3000">
              <a:solidFill>
                <a:srgbClr val="FF58A4"/>
              </a:solidFill>
            </a:endParaRPr>
          </a:p>
        </p:txBody>
      </p:sp>
      <p:sp>
        <p:nvSpPr>
          <p:cNvPr id="1157" name="Google Shape;1157;g26316146d0c_1_88"/>
          <p:cNvSpPr txBox="1"/>
          <p:nvPr/>
        </p:nvSpPr>
        <p:spPr>
          <a:xfrm>
            <a:off x="6003825" y="2207236"/>
            <a:ext cx="2429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 until 2022</a:t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8" name="Google Shape;1158;g26316146d0c_1_88"/>
          <p:cNvSpPr txBox="1"/>
          <p:nvPr/>
        </p:nvSpPr>
        <p:spPr>
          <a:xfrm>
            <a:off x="6003825" y="1609325"/>
            <a:ext cx="3063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3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57,650 Songs</a:t>
            </a:r>
            <a:endParaRPr b="1" i="0" sz="3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9" name="Google Shape;1159;g26316146d0c_1_88"/>
          <p:cNvSpPr/>
          <p:nvPr/>
        </p:nvSpPr>
        <p:spPr>
          <a:xfrm>
            <a:off x="4992513" y="1609300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g26316146d0c_1_88"/>
          <p:cNvSpPr txBox="1"/>
          <p:nvPr/>
        </p:nvSpPr>
        <p:spPr>
          <a:xfrm>
            <a:off x="5144925" y="3495012"/>
            <a:ext cx="162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1" name="Google Shape;1161;g26316146d0c_1_88"/>
          <p:cNvSpPr txBox="1"/>
          <p:nvPr/>
        </p:nvSpPr>
        <p:spPr>
          <a:xfrm>
            <a:off x="4639925" y="3105925"/>
            <a:ext cx="2133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643 </a:t>
            </a:r>
            <a:r>
              <a:rPr b="1" lang="en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Artists</a:t>
            </a:r>
            <a:endParaRPr b="1"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2" name="Google Shape;1162;g26316146d0c_1_88"/>
          <p:cNvSpPr txBox="1"/>
          <p:nvPr/>
        </p:nvSpPr>
        <p:spPr>
          <a:xfrm>
            <a:off x="6804230" y="3494993"/>
            <a:ext cx="2429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Artist, song, link, lyrics</a:t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3" name="Google Shape;1163;g26316146d0c_1_88"/>
          <p:cNvSpPr txBox="1"/>
          <p:nvPr/>
        </p:nvSpPr>
        <p:spPr>
          <a:xfrm>
            <a:off x="6804227" y="3105925"/>
            <a:ext cx="2073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 Columns</a:t>
            </a:r>
            <a:endParaRPr b="1" i="0" sz="2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4" name="Google Shape;1164;g26316146d0c_1_88"/>
          <p:cNvSpPr txBox="1"/>
          <p:nvPr/>
        </p:nvSpPr>
        <p:spPr>
          <a:xfrm>
            <a:off x="710800" y="1543800"/>
            <a:ext cx="37938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Based on user’s natural language input, return songs that satisfy the description or mood in lyrics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5" name="Google Shape;1165;g26316146d0c_1_88"/>
          <p:cNvSpPr txBox="1"/>
          <p:nvPr/>
        </p:nvSpPr>
        <p:spPr>
          <a:xfrm>
            <a:off x="770875" y="2773975"/>
            <a:ext cx="354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Spotify Million Song dataset</a:t>
            </a:r>
            <a:endParaRPr/>
          </a:p>
        </p:txBody>
      </p:sp>
      <p:grpSp>
        <p:nvGrpSpPr>
          <p:cNvPr id="1166" name="Google Shape;1166;g26316146d0c_1_88"/>
          <p:cNvGrpSpPr/>
          <p:nvPr/>
        </p:nvGrpSpPr>
        <p:grpSpPr>
          <a:xfrm>
            <a:off x="5201687" y="1771764"/>
            <a:ext cx="440583" cy="576805"/>
            <a:chOff x="-9157450" y="1569254"/>
            <a:chExt cx="352100" cy="404946"/>
          </a:xfrm>
        </p:grpSpPr>
        <p:sp>
          <p:nvSpPr>
            <p:cNvPr id="1167" name="Google Shape;1167;g26316146d0c_1_88"/>
            <p:cNvSpPr/>
            <p:nvPr/>
          </p:nvSpPr>
          <p:spPr>
            <a:xfrm>
              <a:off x="-9034575" y="1706075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26316146d0c_1_88"/>
            <p:cNvSpPr/>
            <p:nvPr/>
          </p:nvSpPr>
          <p:spPr>
            <a:xfrm>
              <a:off x="-9157450" y="1569254"/>
              <a:ext cx="164625" cy="249850"/>
            </a:xfrm>
            <a:custGeom>
              <a:rect b="b" l="l" r="r" t="t"/>
              <a:pathLst>
                <a:path extrusionOk="0" h="9994" w="6585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6316146d0c_0_231"/>
          <p:cNvSpPr/>
          <p:nvPr/>
        </p:nvSpPr>
        <p:spPr>
          <a:xfrm>
            <a:off x="829700" y="1970350"/>
            <a:ext cx="5219400" cy="181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4" name="Google Shape;1174;g26316146d0c_0_231"/>
          <p:cNvSpPr txBox="1"/>
          <p:nvPr>
            <p:ph idx="6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Technical Architecture</a:t>
            </a:r>
            <a:endParaRPr/>
          </a:p>
        </p:txBody>
      </p:sp>
      <p:sp>
        <p:nvSpPr>
          <p:cNvPr id="1175" name="Google Shape;1175;g26316146d0c_0_231"/>
          <p:cNvSpPr txBox="1"/>
          <p:nvPr>
            <p:ph idx="7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</a:t>
            </a:r>
            <a:r>
              <a:rPr lang="en"/>
              <a:t>Statement</a:t>
            </a:r>
            <a:endParaRPr/>
          </a:p>
        </p:txBody>
      </p:sp>
      <p:sp>
        <p:nvSpPr>
          <p:cNvPr id="1176" name="Google Shape;1176;g26316146d0c_0_231"/>
          <p:cNvSpPr txBox="1"/>
          <p:nvPr>
            <p:ph idx="8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Our Solution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177" name="Google Shape;1177;g26316146d0c_0_231"/>
          <p:cNvSpPr txBox="1"/>
          <p:nvPr>
            <p:ph idx="9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178" name="Google Shape;1178;g26316146d0c_0_231"/>
          <p:cNvSpPr txBox="1"/>
          <p:nvPr>
            <p:ph idx="13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79" name="Google Shape;1179;g26316146d0c_0_231"/>
          <p:cNvSpPr txBox="1"/>
          <p:nvPr>
            <p:ph idx="9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180" name="Google Shape;1180;g26316146d0c_0_231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181" name="Google Shape;1181;g26316146d0c_0_231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26316146d0c_0_231"/>
            <p:cNvSpPr/>
            <p:nvPr/>
          </p:nvSpPr>
          <p:spPr>
            <a:xfrm>
              <a:off x="6065700" y="4807950"/>
              <a:ext cx="951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26316146d0c_0_231"/>
            <p:cNvSpPr/>
            <p:nvPr/>
          </p:nvSpPr>
          <p:spPr>
            <a:xfrm>
              <a:off x="69716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26316146d0c_0_231"/>
            <p:cNvSpPr/>
            <p:nvPr/>
          </p:nvSpPr>
          <p:spPr>
            <a:xfrm>
              <a:off x="69542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g26316146d0c_0_231"/>
          <p:cNvGrpSpPr/>
          <p:nvPr/>
        </p:nvGrpSpPr>
        <p:grpSpPr>
          <a:xfrm>
            <a:off x="867625" y="2114388"/>
            <a:ext cx="1933500" cy="1575350"/>
            <a:chOff x="334225" y="1885788"/>
            <a:chExt cx="1933500" cy="1575350"/>
          </a:xfrm>
        </p:grpSpPr>
        <p:sp>
          <p:nvSpPr>
            <p:cNvPr id="1186" name="Google Shape;1186;g26316146d0c_0_231"/>
            <p:cNvSpPr txBox="1"/>
            <p:nvPr/>
          </p:nvSpPr>
          <p:spPr>
            <a:xfrm>
              <a:off x="334225" y="1885788"/>
              <a:ext cx="193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Preprocessing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7" name="Google Shape;1187;g26316146d0c_0_231"/>
            <p:cNvSpPr txBox="1"/>
            <p:nvPr/>
          </p:nvSpPr>
          <p:spPr>
            <a:xfrm>
              <a:off x="334225" y="2446850"/>
              <a:ext cx="193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Embedding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8" name="Google Shape;1188;g26316146d0c_0_231"/>
            <p:cNvSpPr txBox="1"/>
            <p:nvPr/>
          </p:nvSpPr>
          <p:spPr>
            <a:xfrm>
              <a:off x="530125" y="3060938"/>
              <a:ext cx="154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Index w/ FAISS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89" name="Google Shape;1189;g26316146d0c_0_231"/>
          <p:cNvSpPr txBox="1"/>
          <p:nvPr/>
        </p:nvSpPr>
        <p:spPr>
          <a:xfrm>
            <a:off x="3459850" y="2149350"/>
            <a:ext cx="23190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Keywords for Llama API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0" name="Google Shape;1190;g26316146d0c_0_231"/>
          <p:cNvSpPr txBox="1"/>
          <p:nvPr/>
        </p:nvSpPr>
        <p:spPr>
          <a:xfrm>
            <a:off x="3936375" y="3291350"/>
            <a:ext cx="1690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Spotify API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91" name="Google Shape;1191;g26316146d0c_0_231"/>
          <p:cNvGrpSpPr/>
          <p:nvPr/>
        </p:nvGrpSpPr>
        <p:grpSpPr>
          <a:xfrm>
            <a:off x="6368350" y="1970350"/>
            <a:ext cx="1945800" cy="1818900"/>
            <a:chOff x="5453950" y="1970350"/>
            <a:chExt cx="1945800" cy="1818900"/>
          </a:xfrm>
        </p:grpSpPr>
        <p:sp>
          <p:nvSpPr>
            <p:cNvPr id="1192" name="Google Shape;1192;g26316146d0c_0_231"/>
            <p:cNvSpPr/>
            <p:nvPr/>
          </p:nvSpPr>
          <p:spPr>
            <a:xfrm>
              <a:off x="5453950" y="1970350"/>
              <a:ext cx="1945800" cy="1818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C3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3" name="Google Shape;1193;g26316146d0c_0_231"/>
            <p:cNvSpPr txBox="1"/>
            <p:nvPr/>
          </p:nvSpPr>
          <p:spPr>
            <a:xfrm>
              <a:off x="5518300" y="2149363"/>
              <a:ext cx="18171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Input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4" name="Google Shape;1194;g26316146d0c_0_231"/>
            <p:cNvSpPr txBox="1"/>
            <p:nvPr/>
          </p:nvSpPr>
          <p:spPr>
            <a:xfrm>
              <a:off x="5518300" y="3292275"/>
              <a:ext cx="18171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Play List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95" name="Google Shape;1195;g26316146d0c_0_231"/>
          <p:cNvSpPr/>
          <p:nvPr/>
        </p:nvSpPr>
        <p:spPr>
          <a:xfrm>
            <a:off x="3584700" y="1376375"/>
            <a:ext cx="4663200" cy="447600"/>
          </a:xfrm>
          <a:prstGeom prst="roundRect">
            <a:avLst>
              <a:gd fmla="val 16667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Online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6" name="Google Shape;1196;g26316146d0c_0_231"/>
          <p:cNvSpPr/>
          <p:nvPr/>
        </p:nvSpPr>
        <p:spPr>
          <a:xfrm>
            <a:off x="829700" y="1358000"/>
            <a:ext cx="2439000" cy="447600"/>
          </a:xfrm>
          <a:prstGeom prst="roundRect">
            <a:avLst>
              <a:gd fmla="val 16667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Offline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7" name="Google Shape;1197;g26316146d0c_0_231"/>
          <p:cNvSpPr/>
          <p:nvPr/>
        </p:nvSpPr>
        <p:spPr>
          <a:xfrm>
            <a:off x="829700" y="3989400"/>
            <a:ext cx="5219400" cy="447600"/>
          </a:xfrm>
          <a:prstGeom prst="roundRect">
            <a:avLst>
              <a:gd fmla="val 16667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8" name="Google Shape;1198;g26316146d0c_0_231"/>
          <p:cNvSpPr/>
          <p:nvPr/>
        </p:nvSpPr>
        <p:spPr>
          <a:xfrm>
            <a:off x="6368350" y="3992825"/>
            <a:ext cx="1945800" cy="447600"/>
          </a:xfrm>
          <a:prstGeom prst="roundRect">
            <a:avLst>
              <a:gd fmla="val 16667" name="adj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Front</a:t>
            </a: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end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9" name="Google Shape;1199;g26316146d0c_0_231"/>
          <p:cNvCxnSpPr>
            <a:endCxn id="1187" idx="0"/>
          </p:cNvCxnSpPr>
          <p:nvPr/>
        </p:nvCxnSpPr>
        <p:spPr>
          <a:xfrm>
            <a:off x="1834375" y="2483150"/>
            <a:ext cx="0" cy="1923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0" name="Google Shape;1200;g26316146d0c_0_231"/>
          <p:cNvCxnSpPr>
            <a:stCxn id="1187" idx="2"/>
            <a:endCxn id="1188" idx="0"/>
          </p:cNvCxnSpPr>
          <p:nvPr/>
        </p:nvCxnSpPr>
        <p:spPr>
          <a:xfrm>
            <a:off x="1834375" y="3075650"/>
            <a:ext cx="0" cy="2139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1" name="Google Shape;1201;g26316146d0c_0_231"/>
          <p:cNvCxnSpPr>
            <a:stCxn id="1193" idx="1"/>
            <a:endCxn id="1189" idx="3"/>
          </p:cNvCxnSpPr>
          <p:nvPr/>
        </p:nvCxnSpPr>
        <p:spPr>
          <a:xfrm rot="10800000">
            <a:off x="5779000" y="2335213"/>
            <a:ext cx="653700" cy="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2" name="Google Shape;1202;g26316146d0c_0_231"/>
          <p:cNvCxnSpPr/>
          <p:nvPr/>
        </p:nvCxnSpPr>
        <p:spPr>
          <a:xfrm flipH="1">
            <a:off x="2605225" y="2354688"/>
            <a:ext cx="854700" cy="11544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3" name="Google Shape;1203;g26316146d0c_0_231"/>
          <p:cNvCxnSpPr>
            <a:stCxn id="1188" idx="3"/>
            <a:endCxn id="1190" idx="1"/>
          </p:cNvCxnSpPr>
          <p:nvPr/>
        </p:nvCxnSpPr>
        <p:spPr>
          <a:xfrm flipH="1" rot="10800000">
            <a:off x="2605225" y="3477338"/>
            <a:ext cx="1331100" cy="123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4" name="Google Shape;1204;g26316146d0c_0_231"/>
          <p:cNvCxnSpPr>
            <a:stCxn id="1190" idx="3"/>
            <a:endCxn id="1194" idx="1"/>
          </p:cNvCxnSpPr>
          <p:nvPr/>
        </p:nvCxnSpPr>
        <p:spPr>
          <a:xfrm>
            <a:off x="5626575" y="3477200"/>
            <a:ext cx="806100" cy="9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5" name="Google Shape;1205;g26316146d0c_0_231"/>
          <p:cNvSpPr txBox="1"/>
          <p:nvPr/>
        </p:nvSpPr>
        <p:spPr>
          <a:xfrm>
            <a:off x="5830900" y="2007125"/>
            <a:ext cx="854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6" name="Google Shape;1206;g26316146d0c_0_231"/>
          <p:cNvSpPr txBox="1"/>
          <p:nvPr/>
        </p:nvSpPr>
        <p:spPr>
          <a:xfrm>
            <a:off x="2447075" y="2542175"/>
            <a:ext cx="2233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Query + Keywords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7" name="Google Shape;1207;g26316146d0c_0_231"/>
          <p:cNvSpPr txBox="1"/>
          <p:nvPr/>
        </p:nvSpPr>
        <p:spPr>
          <a:xfrm>
            <a:off x="2605225" y="3435750"/>
            <a:ext cx="1573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Artists + Songs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6316146d0c_0_0"/>
          <p:cNvSpPr txBox="1"/>
          <p:nvPr>
            <p:ph type="title"/>
          </p:nvPr>
        </p:nvSpPr>
        <p:spPr>
          <a:xfrm>
            <a:off x="713250" y="2522413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/>
              <a:t>Data Preprocessing</a:t>
            </a:r>
            <a:endParaRPr sz="1600"/>
          </a:p>
        </p:txBody>
      </p:sp>
      <p:sp>
        <p:nvSpPr>
          <p:cNvPr id="1213" name="Google Shape;1213;g26316146d0c_0_0"/>
          <p:cNvSpPr txBox="1"/>
          <p:nvPr>
            <p:ph idx="1" type="subTitle"/>
          </p:nvPr>
        </p:nvSpPr>
        <p:spPr>
          <a:xfrm>
            <a:off x="346850" y="2918725"/>
            <a:ext cx="26088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Combine artist, song title, lyrics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 special characters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chunking </a:t>
            </a:r>
            <a:endParaRPr/>
          </a:p>
        </p:txBody>
      </p:sp>
      <p:sp>
        <p:nvSpPr>
          <p:cNvPr id="1214" name="Google Shape;1214;g26316146d0c_0_0"/>
          <p:cNvSpPr txBox="1"/>
          <p:nvPr>
            <p:ph idx="2" type="title"/>
          </p:nvPr>
        </p:nvSpPr>
        <p:spPr>
          <a:xfrm>
            <a:off x="3450743" y="2522413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/>
              <a:t>Embedding</a:t>
            </a:r>
            <a:endParaRPr sz="1600"/>
          </a:p>
        </p:txBody>
      </p:sp>
      <p:sp>
        <p:nvSpPr>
          <p:cNvPr id="1215" name="Google Shape;1215;g26316146d0c_0_0"/>
          <p:cNvSpPr txBox="1"/>
          <p:nvPr>
            <p:ph idx="3" type="subTitle"/>
          </p:nvPr>
        </p:nvSpPr>
        <p:spPr>
          <a:xfrm>
            <a:off x="3165025" y="2918725"/>
            <a:ext cx="25281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All-MPNET: accuracy vs speed tradeoff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Indexed with FAISS and HNSW algorithm</a:t>
            </a:r>
            <a:endParaRPr/>
          </a:p>
        </p:txBody>
      </p:sp>
      <p:sp>
        <p:nvSpPr>
          <p:cNvPr id="1216" name="Google Shape;1216;g26316146d0c_0_0"/>
          <p:cNvSpPr txBox="1"/>
          <p:nvPr>
            <p:ph idx="4" type="title"/>
          </p:nvPr>
        </p:nvSpPr>
        <p:spPr>
          <a:xfrm>
            <a:off x="6188252" y="2522425"/>
            <a:ext cx="2955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/>
              <a:t>Keywords generation</a:t>
            </a:r>
            <a:endParaRPr sz="1600"/>
          </a:p>
        </p:txBody>
      </p:sp>
      <p:sp>
        <p:nvSpPr>
          <p:cNvPr id="1217" name="Google Shape;1217;g26316146d0c_0_0"/>
          <p:cNvSpPr txBox="1"/>
          <p:nvPr>
            <p:ph idx="5" type="subTitle"/>
          </p:nvPr>
        </p:nvSpPr>
        <p:spPr>
          <a:xfrm>
            <a:off x="5821950" y="2918725"/>
            <a:ext cx="289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Indirectly use external database from pretrained model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 search accuracy</a:t>
            </a:r>
            <a:endParaRPr/>
          </a:p>
        </p:txBody>
      </p:sp>
      <p:sp>
        <p:nvSpPr>
          <p:cNvPr id="1218" name="Google Shape;1218;g26316146d0c_0_0"/>
          <p:cNvSpPr txBox="1"/>
          <p:nvPr>
            <p:ph idx="6"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Key Techniques</a:t>
            </a:r>
            <a:endParaRPr/>
          </a:p>
        </p:txBody>
      </p:sp>
      <p:sp>
        <p:nvSpPr>
          <p:cNvPr id="1219" name="Google Shape;1219;g26316146d0c_0_0"/>
          <p:cNvSpPr txBox="1"/>
          <p:nvPr>
            <p:ph idx="7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</a:t>
            </a:r>
            <a:r>
              <a:rPr lang="en"/>
              <a:t>Statement</a:t>
            </a:r>
            <a:endParaRPr/>
          </a:p>
        </p:txBody>
      </p:sp>
      <p:sp>
        <p:nvSpPr>
          <p:cNvPr id="1220" name="Google Shape;1220;g26316146d0c_0_0"/>
          <p:cNvSpPr txBox="1"/>
          <p:nvPr>
            <p:ph idx="8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00C3B1"/>
                </a:highlight>
              </a:rPr>
              <a:t>Our Solution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221" name="Google Shape;1221;g26316146d0c_0_0"/>
          <p:cNvSpPr txBox="1"/>
          <p:nvPr>
            <p:ph idx="9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222" name="Google Shape;1222;g26316146d0c_0_0"/>
          <p:cNvSpPr txBox="1"/>
          <p:nvPr>
            <p:ph idx="13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223" name="Google Shape;1223;g26316146d0c_0_0"/>
          <p:cNvSpPr/>
          <p:nvPr/>
        </p:nvSpPr>
        <p:spPr>
          <a:xfrm>
            <a:off x="710788" y="1432013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g26316146d0c_0_0"/>
          <p:cNvSpPr/>
          <p:nvPr/>
        </p:nvSpPr>
        <p:spPr>
          <a:xfrm>
            <a:off x="3450738" y="1432013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g26316146d0c_0_0"/>
          <p:cNvSpPr/>
          <p:nvPr/>
        </p:nvSpPr>
        <p:spPr>
          <a:xfrm>
            <a:off x="6190688" y="1432013"/>
            <a:ext cx="858900" cy="858900"/>
          </a:xfrm>
          <a:prstGeom prst="roundRect">
            <a:avLst>
              <a:gd fmla="val 16667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6" name="Google Shape;1226;g26316146d0c_0_0"/>
          <p:cNvGrpSpPr/>
          <p:nvPr/>
        </p:nvGrpSpPr>
        <p:grpSpPr>
          <a:xfrm>
            <a:off x="3704075" y="1694275"/>
            <a:ext cx="352225" cy="334375"/>
            <a:chOff x="6276563" y="3135550"/>
            <a:chExt cx="352225" cy="334375"/>
          </a:xfrm>
        </p:grpSpPr>
        <p:sp>
          <p:nvSpPr>
            <p:cNvPr id="1227" name="Google Shape;1227;g26316146d0c_0_0"/>
            <p:cNvSpPr/>
            <p:nvPr/>
          </p:nvSpPr>
          <p:spPr>
            <a:xfrm>
              <a:off x="6276563" y="3135550"/>
              <a:ext cx="352225" cy="334375"/>
            </a:xfrm>
            <a:custGeom>
              <a:rect b="b" l="l" r="r" t="t"/>
              <a:pathLst>
                <a:path extrusionOk="0" h="13375" w="14089">
                  <a:moveTo>
                    <a:pt x="7398" y="785"/>
                  </a:moveTo>
                  <a:cubicBezTo>
                    <a:pt x="10652" y="785"/>
                    <a:pt x="13300" y="3433"/>
                    <a:pt x="13300" y="6687"/>
                  </a:cubicBezTo>
                  <a:cubicBezTo>
                    <a:pt x="13300" y="9944"/>
                    <a:pt x="10652" y="12592"/>
                    <a:pt x="7398" y="12592"/>
                  </a:cubicBezTo>
                  <a:cubicBezTo>
                    <a:pt x="4141" y="12592"/>
                    <a:pt x="1492" y="9944"/>
                    <a:pt x="1492" y="6687"/>
                  </a:cubicBezTo>
                  <a:cubicBezTo>
                    <a:pt x="1492" y="3433"/>
                    <a:pt x="4141" y="785"/>
                    <a:pt x="7398" y="785"/>
                  </a:cubicBezTo>
                  <a:close/>
                  <a:moveTo>
                    <a:pt x="7393" y="0"/>
                  </a:moveTo>
                  <a:cubicBezTo>
                    <a:pt x="6107" y="0"/>
                    <a:pt x="4813" y="371"/>
                    <a:pt x="3681" y="1129"/>
                  </a:cubicBezTo>
                  <a:cubicBezTo>
                    <a:pt x="1030" y="2900"/>
                    <a:pt x="1" y="6300"/>
                    <a:pt x="1222" y="9247"/>
                  </a:cubicBezTo>
                  <a:cubicBezTo>
                    <a:pt x="2272" y="11782"/>
                    <a:pt x="4737" y="13375"/>
                    <a:pt x="7396" y="13375"/>
                  </a:cubicBezTo>
                  <a:cubicBezTo>
                    <a:pt x="7827" y="13375"/>
                    <a:pt x="8264" y="13333"/>
                    <a:pt x="8700" y="13246"/>
                  </a:cubicBezTo>
                  <a:cubicBezTo>
                    <a:pt x="11830" y="12625"/>
                    <a:pt x="14082" y="9877"/>
                    <a:pt x="14085" y="6687"/>
                  </a:cubicBezTo>
                  <a:cubicBezTo>
                    <a:pt x="14088" y="4912"/>
                    <a:pt x="13382" y="3211"/>
                    <a:pt x="12125" y="1959"/>
                  </a:cubicBezTo>
                  <a:cubicBezTo>
                    <a:pt x="10832" y="667"/>
                    <a:pt x="9119" y="0"/>
                    <a:pt x="739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26316146d0c_0_0"/>
            <p:cNvSpPr/>
            <p:nvPr/>
          </p:nvSpPr>
          <p:spPr>
            <a:xfrm>
              <a:off x="6401613" y="3247225"/>
              <a:ext cx="115375" cy="111025"/>
            </a:xfrm>
            <a:custGeom>
              <a:rect b="b" l="l" r="r" t="t"/>
              <a:pathLst>
                <a:path extrusionOk="0" h="4441" w="4615">
                  <a:moveTo>
                    <a:pt x="2397" y="784"/>
                  </a:moveTo>
                  <a:cubicBezTo>
                    <a:pt x="2581" y="784"/>
                    <a:pt x="2767" y="819"/>
                    <a:pt x="2944" y="893"/>
                  </a:cubicBezTo>
                  <a:cubicBezTo>
                    <a:pt x="3482" y="1115"/>
                    <a:pt x="3832" y="1638"/>
                    <a:pt x="3832" y="2220"/>
                  </a:cubicBezTo>
                  <a:cubicBezTo>
                    <a:pt x="3829" y="3014"/>
                    <a:pt x="3187" y="3656"/>
                    <a:pt x="2396" y="3656"/>
                  </a:cubicBezTo>
                  <a:cubicBezTo>
                    <a:pt x="1814" y="3656"/>
                    <a:pt x="1291" y="3306"/>
                    <a:pt x="1069" y="2771"/>
                  </a:cubicBezTo>
                  <a:cubicBezTo>
                    <a:pt x="846" y="2235"/>
                    <a:pt x="968" y="1617"/>
                    <a:pt x="1379" y="1206"/>
                  </a:cubicBezTo>
                  <a:cubicBezTo>
                    <a:pt x="1654" y="931"/>
                    <a:pt x="2023" y="784"/>
                    <a:pt x="2397" y="784"/>
                  </a:cubicBezTo>
                  <a:close/>
                  <a:moveTo>
                    <a:pt x="2396" y="1"/>
                  </a:moveTo>
                  <a:cubicBezTo>
                    <a:pt x="1498" y="1"/>
                    <a:pt x="688" y="542"/>
                    <a:pt x="344" y="1370"/>
                  </a:cubicBezTo>
                  <a:cubicBezTo>
                    <a:pt x="0" y="2201"/>
                    <a:pt x="189" y="3154"/>
                    <a:pt x="825" y="3790"/>
                  </a:cubicBezTo>
                  <a:cubicBezTo>
                    <a:pt x="1248" y="4215"/>
                    <a:pt x="1815" y="4441"/>
                    <a:pt x="2393" y="4441"/>
                  </a:cubicBezTo>
                  <a:cubicBezTo>
                    <a:pt x="2680" y="4441"/>
                    <a:pt x="2969" y="4385"/>
                    <a:pt x="3245" y="4271"/>
                  </a:cubicBezTo>
                  <a:cubicBezTo>
                    <a:pt x="4073" y="3927"/>
                    <a:pt x="4615" y="3118"/>
                    <a:pt x="4615" y="2220"/>
                  </a:cubicBezTo>
                  <a:cubicBezTo>
                    <a:pt x="4615" y="996"/>
                    <a:pt x="3619" y="1"/>
                    <a:pt x="2396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26316146d0c_0_0"/>
            <p:cNvSpPr/>
            <p:nvPr/>
          </p:nvSpPr>
          <p:spPr>
            <a:xfrm>
              <a:off x="6334113" y="3175400"/>
              <a:ext cx="254725" cy="254725"/>
            </a:xfrm>
            <a:custGeom>
              <a:rect b="b" l="l" r="r" t="t"/>
              <a:pathLst>
                <a:path extrusionOk="0" h="10189" w="10189">
                  <a:moveTo>
                    <a:pt x="5555" y="783"/>
                  </a:moveTo>
                  <a:lnTo>
                    <a:pt x="5732" y="1662"/>
                  </a:lnTo>
                  <a:cubicBezTo>
                    <a:pt x="5759" y="1805"/>
                    <a:pt x="5866" y="1918"/>
                    <a:pt x="6006" y="1961"/>
                  </a:cubicBezTo>
                  <a:cubicBezTo>
                    <a:pt x="6234" y="2027"/>
                    <a:pt x="6456" y="2116"/>
                    <a:pt x="6666" y="2231"/>
                  </a:cubicBezTo>
                  <a:cubicBezTo>
                    <a:pt x="6725" y="2264"/>
                    <a:pt x="6790" y="2280"/>
                    <a:pt x="6854" y="2280"/>
                  </a:cubicBezTo>
                  <a:cubicBezTo>
                    <a:pt x="6930" y="2280"/>
                    <a:pt x="7005" y="2258"/>
                    <a:pt x="7071" y="2213"/>
                  </a:cubicBezTo>
                  <a:lnTo>
                    <a:pt x="7814" y="1720"/>
                  </a:lnTo>
                  <a:lnTo>
                    <a:pt x="8468" y="2374"/>
                  </a:lnTo>
                  <a:lnTo>
                    <a:pt x="7975" y="3117"/>
                  </a:lnTo>
                  <a:cubicBezTo>
                    <a:pt x="7893" y="3239"/>
                    <a:pt x="7887" y="3394"/>
                    <a:pt x="7957" y="3522"/>
                  </a:cubicBezTo>
                  <a:cubicBezTo>
                    <a:pt x="8070" y="3732"/>
                    <a:pt x="8161" y="3954"/>
                    <a:pt x="8228" y="4183"/>
                  </a:cubicBezTo>
                  <a:cubicBezTo>
                    <a:pt x="8267" y="4323"/>
                    <a:pt x="8383" y="4429"/>
                    <a:pt x="8526" y="4456"/>
                  </a:cubicBezTo>
                  <a:lnTo>
                    <a:pt x="9406" y="4633"/>
                  </a:lnTo>
                  <a:lnTo>
                    <a:pt x="9406" y="5555"/>
                  </a:lnTo>
                  <a:lnTo>
                    <a:pt x="8526" y="5732"/>
                  </a:lnTo>
                  <a:cubicBezTo>
                    <a:pt x="8383" y="5759"/>
                    <a:pt x="8267" y="5866"/>
                    <a:pt x="8228" y="6006"/>
                  </a:cubicBezTo>
                  <a:cubicBezTo>
                    <a:pt x="8161" y="6234"/>
                    <a:pt x="8070" y="6456"/>
                    <a:pt x="7957" y="6666"/>
                  </a:cubicBezTo>
                  <a:cubicBezTo>
                    <a:pt x="7887" y="6794"/>
                    <a:pt x="7893" y="6949"/>
                    <a:pt x="7975" y="7071"/>
                  </a:cubicBezTo>
                  <a:lnTo>
                    <a:pt x="8468" y="7814"/>
                  </a:lnTo>
                  <a:lnTo>
                    <a:pt x="7814" y="8468"/>
                  </a:lnTo>
                  <a:lnTo>
                    <a:pt x="7071" y="7972"/>
                  </a:lnTo>
                  <a:cubicBezTo>
                    <a:pt x="7006" y="7930"/>
                    <a:pt x="6931" y="7908"/>
                    <a:pt x="6856" y="7908"/>
                  </a:cubicBezTo>
                  <a:cubicBezTo>
                    <a:pt x="6791" y="7908"/>
                    <a:pt x="6726" y="7924"/>
                    <a:pt x="6666" y="7957"/>
                  </a:cubicBezTo>
                  <a:cubicBezTo>
                    <a:pt x="6456" y="8070"/>
                    <a:pt x="6234" y="8161"/>
                    <a:pt x="6006" y="8228"/>
                  </a:cubicBezTo>
                  <a:cubicBezTo>
                    <a:pt x="5866" y="8267"/>
                    <a:pt x="5759" y="8383"/>
                    <a:pt x="5732" y="8529"/>
                  </a:cubicBezTo>
                  <a:lnTo>
                    <a:pt x="5558" y="9403"/>
                  </a:lnTo>
                  <a:lnTo>
                    <a:pt x="4633" y="9403"/>
                  </a:lnTo>
                  <a:lnTo>
                    <a:pt x="4456" y="8526"/>
                  </a:lnTo>
                  <a:cubicBezTo>
                    <a:pt x="4429" y="8383"/>
                    <a:pt x="4323" y="8267"/>
                    <a:pt x="4182" y="8225"/>
                  </a:cubicBezTo>
                  <a:cubicBezTo>
                    <a:pt x="3954" y="8161"/>
                    <a:pt x="3732" y="8070"/>
                    <a:pt x="3525" y="7957"/>
                  </a:cubicBezTo>
                  <a:cubicBezTo>
                    <a:pt x="3466" y="7925"/>
                    <a:pt x="3401" y="7909"/>
                    <a:pt x="3336" y="7909"/>
                  </a:cubicBezTo>
                  <a:cubicBezTo>
                    <a:pt x="3260" y="7909"/>
                    <a:pt x="3184" y="7931"/>
                    <a:pt x="3120" y="7975"/>
                  </a:cubicBezTo>
                  <a:lnTo>
                    <a:pt x="2374" y="8468"/>
                  </a:lnTo>
                  <a:lnTo>
                    <a:pt x="1723" y="7814"/>
                  </a:lnTo>
                  <a:lnTo>
                    <a:pt x="2216" y="7071"/>
                  </a:lnTo>
                  <a:cubicBezTo>
                    <a:pt x="2298" y="6949"/>
                    <a:pt x="2304" y="6794"/>
                    <a:pt x="2234" y="6666"/>
                  </a:cubicBezTo>
                  <a:cubicBezTo>
                    <a:pt x="2119" y="6456"/>
                    <a:pt x="2027" y="6237"/>
                    <a:pt x="1963" y="6006"/>
                  </a:cubicBezTo>
                  <a:cubicBezTo>
                    <a:pt x="1921" y="5866"/>
                    <a:pt x="1805" y="5762"/>
                    <a:pt x="1662" y="5732"/>
                  </a:cubicBezTo>
                  <a:lnTo>
                    <a:pt x="785" y="5555"/>
                  </a:lnTo>
                  <a:lnTo>
                    <a:pt x="785" y="4633"/>
                  </a:lnTo>
                  <a:lnTo>
                    <a:pt x="1662" y="4456"/>
                  </a:lnTo>
                  <a:cubicBezTo>
                    <a:pt x="1805" y="4429"/>
                    <a:pt x="1918" y="4323"/>
                    <a:pt x="1960" y="4183"/>
                  </a:cubicBezTo>
                  <a:cubicBezTo>
                    <a:pt x="2027" y="3954"/>
                    <a:pt x="2116" y="3732"/>
                    <a:pt x="2231" y="3522"/>
                  </a:cubicBezTo>
                  <a:cubicBezTo>
                    <a:pt x="2301" y="3394"/>
                    <a:pt x="2295" y="3239"/>
                    <a:pt x="2213" y="3117"/>
                  </a:cubicBezTo>
                  <a:lnTo>
                    <a:pt x="1720" y="2374"/>
                  </a:lnTo>
                  <a:lnTo>
                    <a:pt x="2374" y="1720"/>
                  </a:lnTo>
                  <a:lnTo>
                    <a:pt x="3117" y="2213"/>
                  </a:lnTo>
                  <a:cubicBezTo>
                    <a:pt x="3183" y="2258"/>
                    <a:pt x="3258" y="2280"/>
                    <a:pt x="3334" y="2280"/>
                  </a:cubicBezTo>
                  <a:cubicBezTo>
                    <a:pt x="3399" y="2280"/>
                    <a:pt x="3463" y="2264"/>
                    <a:pt x="3522" y="2231"/>
                  </a:cubicBezTo>
                  <a:cubicBezTo>
                    <a:pt x="3732" y="2116"/>
                    <a:pt x="3951" y="2027"/>
                    <a:pt x="4182" y="1961"/>
                  </a:cubicBezTo>
                  <a:cubicBezTo>
                    <a:pt x="4323" y="1918"/>
                    <a:pt x="4426" y="1805"/>
                    <a:pt x="4456" y="1662"/>
                  </a:cubicBezTo>
                  <a:lnTo>
                    <a:pt x="4633" y="783"/>
                  </a:lnTo>
                  <a:close/>
                  <a:moveTo>
                    <a:pt x="4310" y="0"/>
                  </a:moveTo>
                  <a:cubicBezTo>
                    <a:pt x="4125" y="0"/>
                    <a:pt x="3963" y="131"/>
                    <a:pt x="3927" y="317"/>
                  </a:cubicBezTo>
                  <a:lnTo>
                    <a:pt x="3735" y="1282"/>
                  </a:lnTo>
                  <a:cubicBezTo>
                    <a:pt x="3607" y="1327"/>
                    <a:pt x="3482" y="1379"/>
                    <a:pt x="3361" y="1434"/>
                  </a:cubicBezTo>
                  <a:lnTo>
                    <a:pt x="2542" y="889"/>
                  </a:lnTo>
                  <a:cubicBezTo>
                    <a:pt x="2475" y="845"/>
                    <a:pt x="2399" y="823"/>
                    <a:pt x="2323" y="823"/>
                  </a:cubicBezTo>
                  <a:cubicBezTo>
                    <a:pt x="2223" y="823"/>
                    <a:pt x="2123" y="861"/>
                    <a:pt x="2049" y="938"/>
                  </a:cubicBezTo>
                  <a:lnTo>
                    <a:pt x="938" y="2046"/>
                  </a:lnTo>
                  <a:cubicBezTo>
                    <a:pt x="807" y="2180"/>
                    <a:pt x="785" y="2387"/>
                    <a:pt x="889" y="2542"/>
                  </a:cubicBezTo>
                  <a:lnTo>
                    <a:pt x="1434" y="3361"/>
                  </a:lnTo>
                  <a:cubicBezTo>
                    <a:pt x="1379" y="3482"/>
                    <a:pt x="1327" y="3604"/>
                    <a:pt x="1282" y="3732"/>
                  </a:cubicBezTo>
                  <a:lnTo>
                    <a:pt x="317" y="3927"/>
                  </a:lnTo>
                  <a:cubicBezTo>
                    <a:pt x="131" y="3963"/>
                    <a:pt x="0" y="4125"/>
                    <a:pt x="0" y="4310"/>
                  </a:cubicBezTo>
                  <a:lnTo>
                    <a:pt x="0" y="5878"/>
                  </a:lnTo>
                  <a:cubicBezTo>
                    <a:pt x="0" y="6064"/>
                    <a:pt x="131" y="6225"/>
                    <a:pt x="317" y="6262"/>
                  </a:cubicBezTo>
                  <a:lnTo>
                    <a:pt x="1282" y="6456"/>
                  </a:lnTo>
                  <a:cubicBezTo>
                    <a:pt x="1327" y="6584"/>
                    <a:pt x="1379" y="6706"/>
                    <a:pt x="1434" y="6828"/>
                  </a:cubicBezTo>
                  <a:lnTo>
                    <a:pt x="889" y="7646"/>
                  </a:lnTo>
                  <a:cubicBezTo>
                    <a:pt x="785" y="7802"/>
                    <a:pt x="807" y="8009"/>
                    <a:pt x="938" y="8143"/>
                  </a:cubicBezTo>
                  <a:lnTo>
                    <a:pt x="2046" y="9251"/>
                  </a:lnTo>
                  <a:cubicBezTo>
                    <a:pt x="2121" y="9326"/>
                    <a:pt x="2221" y="9365"/>
                    <a:pt x="2323" y="9365"/>
                  </a:cubicBezTo>
                  <a:cubicBezTo>
                    <a:pt x="2398" y="9365"/>
                    <a:pt x="2474" y="9343"/>
                    <a:pt x="2542" y="9299"/>
                  </a:cubicBezTo>
                  <a:lnTo>
                    <a:pt x="3361" y="8751"/>
                  </a:lnTo>
                  <a:cubicBezTo>
                    <a:pt x="3479" y="8809"/>
                    <a:pt x="3604" y="8861"/>
                    <a:pt x="3732" y="8904"/>
                  </a:cubicBezTo>
                  <a:lnTo>
                    <a:pt x="3927" y="9872"/>
                  </a:lnTo>
                  <a:cubicBezTo>
                    <a:pt x="3963" y="10054"/>
                    <a:pt x="4125" y="10188"/>
                    <a:pt x="4310" y="10188"/>
                  </a:cubicBezTo>
                  <a:lnTo>
                    <a:pt x="5878" y="10188"/>
                  </a:lnTo>
                  <a:cubicBezTo>
                    <a:pt x="6064" y="10188"/>
                    <a:pt x="6225" y="10054"/>
                    <a:pt x="6261" y="9872"/>
                  </a:cubicBezTo>
                  <a:lnTo>
                    <a:pt x="6456" y="8904"/>
                  </a:lnTo>
                  <a:cubicBezTo>
                    <a:pt x="6581" y="8858"/>
                    <a:pt x="6706" y="8809"/>
                    <a:pt x="6828" y="8751"/>
                  </a:cubicBezTo>
                  <a:lnTo>
                    <a:pt x="7646" y="9299"/>
                  </a:lnTo>
                  <a:cubicBezTo>
                    <a:pt x="7713" y="9343"/>
                    <a:pt x="7788" y="9365"/>
                    <a:pt x="7863" y="9365"/>
                  </a:cubicBezTo>
                  <a:cubicBezTo>
                    <a:pt x="7965" y="9365"/>
                    <a:pt x="8066" y="9326"/>
                    <a:pt x="8143" y="9251"/>
                  </a:cubicBezTo>
                  <a:lnTo>
                    <a:pt x="9251" y="8143"/>
                  </a:lnTo>
                  <a:cubicBezTo>
                    <a:pt x="9381" y="8009"/>
                    <a:pt x="9403" y="7802"/>
                    <a:pt x="9299" y="7646"/>
                  </a:cubicBezTo>
                  <a:lnTo>
                    <a:pt x="8751" y="6828"/>
                  </a:lnTo>
                  <a:cubicBezTo>
                    <a:pt x="8809" y="6706"/>
                    <a:pt x="8861" y="6584"/>
                    <a:pt x="8904" y="6456"/>
                  </a:cubicBezTo>
                  <a:lnTo>
                    <a:pt x="9872" y="6262"/>
                  </a:lnTo>
                  <a:cubicBezTo>
                    <a:pt x="10054" y="6225"/>
                    <a:pt x="10185" y="6064"/>
                    <a:pt x="10188" y="5878"/>
                  </a:cubicBezTo>
                  <a:lnTo>
                    <a:pt x="10188" y="4310"/>
                  </a:lnTo>
                  <a:cubicBezTo>
                    <a:pt x="10188" y="4125"/>
                    <a:pt x="10054" y="3963"/>
                    <a:pt x="9872" y="3927"/>
                  </a:cubicBezTo>
                  <a:lnTo>
                    <a:pt x="9875" y="3927"/>
                  </a:lnTo>
                  <a:lnTo>
                    <a:pt x="8907" y="3732"/>
                  </a:lnTo>
                  <a:cubicBezTo>
                    <a:pt x="8861" y="3604"/>
                    <a:pt x="8809" y="3479"/>
                    <a:pt x="8754" y="3361"/>
                  </a:cubicBezTo>
                  <a:lnTo>
                    <a:pt x="9299" y="2542"/>
                  </a:lnTo>
                  <a:cubicBezTo>
                    <a:pt x="9403" y="2384"/>
                    <a:pt x="9385" y="2177"/>
                    <a:pt x="9251" y="2046"/>
                  </a:cubicBezTo>
                  <a:lnTo>
                    <a:pt x="8143" y="938"/>
                  </a:lnTo>
                  <a:cubicBezTo>
                    <a:pt x="8068" y="861"/>
                    <a:pt x="7969" y="823"/>
                    <a:pt x="7868" y="823"/>
                  </a:cubicBezTo>
                  <a:cubicBezTo>
                    <a:pt x="7792" y="823"/>
                    <a:pt x="7716" y="845"/>
                    <a:pt x="7650" y="889"/>
                  </a:cubicBezTo>
                  <a:lnTo>
                    <a:pt x="6828" y="1434"/>
                  </a:lnTo>
                  <a:cubicBezTo>
                    <a:pt x="6706" y="1379"/>
                    <a:pt x="6584" y="1327"/>
                    <a:pt x="6456" y="1282"/>
                  </a:cubicBezTo>
                  <a:lnTo>
                    <a:pt x="6265" y="317"/>
                  </a:lnTo>
                  <a:cubicBezTo>
                    <a:pt x="6225" y="131"/>
                    <a:pt x="6067" y="0"/>
                    <a:pt x="5878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0" name="Google Shape;1230;g26316146d0c_0_0"/>
          <p:cNvGrpSpPr/>
          <p:nvPr/>
        </p:nvGrpSpPr>
        <p:grpSpPr>
          <a:xfrm>
            <a:off x="6444038" y="1694275"/>
            <a:ext cx="352200" cy="334375"/>
            <a:chOff x="7020588" y="1989450"/>
            <a:chExt cx="352200" cy="334375"/>
          </a:xfrm>
        </p:grpSpPr>
        <p:sp>
          <p:nvSpPr>
            <p:cNvPr id="1231" name="Google Shape;1231;g26316146d0c_0_0"/>
            <p:cNvSpPr/>
            <p:nvPr/>
          </p:nvSpPr>
          <p:spPr>
            <a:xfrm>
              <a:off x="7020588" y="1989450"/>
              <a:ext cx="352200" cy="334375"/>
            </a:xfrm>
            <a:custGeom>
              <a:rect b="b" l="l" r="r" t="t"/>
              <a:pathLst>
                <a:path extrusionOk="0" h="13375" w="14088">
                  <a:moveTo>
                    <a:pt x="7397" y="785"/>
                  </a:moveTo>
                  <a:cubicBezTo>
                    <a:pt x="10651" y="785"/>
                    <a:pt x="13299" y="3433"/>
                    <a:pt x="13299" y="6687"/>
                  </a:cubicBezTo>
                  <a:cubicBezTo>
                    <a:pt x="13299" y="9944"/>
                    <a:pt x="10654" y="12592"/>
                    <a:pt x="7397" y="12592"/>
                  </a:cubicBezTo>
                  <a:cubicBezTo>
                    <a:pt x="4140" y="12592"/>
                    <a:pt x="1492" y="9941"/>
                    <a:pt x="1492" y="6687"/>
                  </a:cubicBezTo>
                  <a:cubicBezTo>
                    <a:pt x="1492" y="3433"/>
                    <a:pt x="4140" y="785"/>
                    <a:pt x="7397" y="785"/>
                  </a:cubicBezTo>
                  <a:close/>
                  <a:moveTo>
                    <a:pt x="7393" y="0"/>
                  </a:moveTo>
                  <a:cubicBezTo>
                    <a:pt x="6106" y="0"/>
                    <a:pt x="4813" y="371"/>
                    <a:pt x="3680" y="1129"/>
                  </a:cubicBezTo>
                  <a:cubicBezTo>
                    <a:pt x="1029" y="2900"/>
                    <a:pt x="0" y="6300"/>
                    <a:pt x="1221" y="9247"/>
                  </a:cubicBezTo>
                  <a:cubicBezTo>
                    <a:pt x="2271" y="11782"/>
                    <a:pt x="4736" y="13375"/>
                    <a:pt x="7395" y="13375"/>
                  </a:cubicBezTo>
                  <a:cubicBezTo>
                    <a:pt x="7827" y="13375"/>
                    <a:pt x="8263" y="13333"/>
                    <a:pt x="8700" y="13246"/>
                  </a:cubicBezTo>
                  <a:cubicBezTo>
                    <a:pt x="11829" y="12625"/>
                    <a:pt x="14081" y="9877"/>
                    <a:pt x="14084" y="6687"/>
                  </a:cubicBezTo>
                  <a:cubicBezTo>
                    <a:pt x="14087" y="4912"/>
                    <a:pt x="13381" y="3211"/>
                    <a:pt x="12124" y="1959"/>
                  </a:cubicBezTo>
                  <a:cubicBezTo>
                    <a:pt x="10832" y="667"/>
                    <a:pt x="9119" y="0"/>
                    <a:pt x="739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26316146d0c_0_0"/>
            <p:cNvSpPr/>
            <p:nvPr/>
          </p:nvSpPr>
          <p:spPr>
            <a:xfrm>
              <a:off x="7097663" y="2081500"/>
              <a:ext cx="215550" cy="150250"/>
            </a:xfrm>
            <a:custGeom>
              <a:rect b="b" l="l" r="r" t="t"/>
              <a:pathLst>
                <a:path extrusionOk="0" h="6010" w="8622">
                  <a:moveTo>
                    <a:pt x="4704" y="1230"/>
                  </a:moveTo>
                  <a:lnTo>
                    <a:pt x="4704" y="4782"/>
                  </a:lnTo>
                  <a:lnTo>
                    <a:pt x="2573" y="3005"/>
                  </a:lnTo>
                  <a:lnTo>
                    <a:pt x="4704" y="1230"/>
                  </a:lnTo>
                  <a:close/>
                  <a:moveTo>
                    <a:pt x="7839" y="1230"/>
                  </a:moveTo>
                  <a:lnTo>
                    <a:pt x="7839" y="4782"/>
                  </a:lnTo>
                  <a:lnTo>
                    <a:pt x="5708" y="3005"/>
                  </a:lnTo>
                  <a:lnTo>
                    <a:pt x="7839" y="1230"/>
                  </a:lnTo>
                  <a:close/>
                  <a:moveTo>
                    <a:pt x="1571" y="786"/>
                  </a:moveTo>
                  <a:lnTo>
                    <a:pt x="1571" y="5227"/>
                  </a:lnTo>
                  <a:lnTo>
                    <a:pt x="786" y="5227"/>
                  </a:lnTo>
                  <a:lnTo>
                    <a:pt x="786" y="786"/>
                  </a:lnTo>
                  <a:close/>
                  <a:moveTo>
                    <a:pt x="5092" y="0"/>
                  </a:moveTo>
                  <a:cubicBezTo>
                    <a:pt x="5007" y="0"/>
                    <a:pt x="4919" y="28"/>
                    <a:pt x="4844" y="92"/>
                  </a:cubicBezTo>
                  <a:lnTo>
                    <a:pt x="2354" y="2171"/>
                  </a:lnTo>
                  <a:lnTo>
                    <a:pt x="2354" y="393"/>
                  </a:lnTo>
                  <a:cubicBezTo>
                    <a:pt x="2354" y="177"/>
                    <a:pt x="2177" y="3"/>
                    <a:pt x="1961" y="3"/>
                  </a:cubicBezTo>
                  <a:lnTo>
                    <a:pt x="393" y="3"/>
                  </a:lnTo>
                  <a:cubicBezTo>
                    <a:pt x="392" y="3"/>
                    <a:pt x="390" y="3"/>
                    <a:pt x="388" y="3"/>
                  </a:cubicBezTo>
                  <a:cubicBezTo>
                    <a:pt x="174" y="3"/>
                    <a:pt x="1" y="179"/>
                    <a:pt x="1" y="393"/>
                  </a:cubicBezTo>
                  <a:lnTo>
                    <a:pt x="1" y="5619"/>
                  </a:lnTo>
                  <a:cubicBezTo>
                    <a:pt x="1" y="5835"/>
                    <a:pt x="177" y="6009"/>
                    <a:pt x="393" y="6009"/>
                  </a:cubicBezTo>
                  <a:lnTo>
                    <a:pt x="1961" y="6009"/>
                  </a:lnTo>
                  <a:cubicBezTo>
                    <a:pt x="2177" y="6009"/>
                    <a:pt x="2351" y="5835"/>
                    <a:pt x="2354" y="5619"/>
                  </a:cubicBezTo>
                  <a:lnTo>
                    <a:pt x="2354" y="3842"/>
                  </a:lnTo>
                  <a:lnTo>
                    <a:pt x="4844" y="5918"/>
                  </a:lnTo>
                  <a:cubicBezTo>
                    <a:pt x="4920" y="5981"/>
                    <a:pt x="5008" y="6010"/>
                    <a:pt x="5094" y="6010"/>
                  </a:cubicBezTo>
                  <a:cubicBezTo>
                    <a:pt x="5296" y="6010"/>
                    <a:pt x="5486" y="5852"/>
                    <a:pt x="5486" y="5619"/>
                  </a:cubicBezTo>
                  <a:lnTo>
                    <a:pt x="5486" y="3842"/>
                  </a:lnTo>
                  <a:lnTo>
                    <a:pt x="7979" y="5918"/>
                  </a:lnTo>
                  <a:cubicBezTo>
                    <a:pt x="8049" y="5979"/>
                    <a:pt x="8137" y="6009"/>
                    <a:pt x="8228" y="6009"/>
                  </a:cubicBezTo>
                  <a:cubicBezTo>
                    <a:pt x="8448" y="6009"/>
                    <a:pt x="8621" y="5835"/>
                    <a:pt x="8621" y="5619"/>
                  </a:cubicBezTo>
                  <a:lnTo>
                    <a:pt x="8621" y="393"/>
                  </a:lnTo>
                  <a:cubicBezTo>
                    <a:pt x="8621" y="241"/>
                    <a:pt x="8533" y="104"/>
                    <a:pt x="8396" y="40"/>
                  </a:cubicBezTo>
                  <a:lnTo>
                    <a:pt x="8399" y="40"/>
                  </a:lnTo>
                  <a:cubicBezTo>
                    <a:pt x="8344" y="14"/>
                    <a:pt x="8286" y="1"/>
                    <a:pt x="8228" y="1"/>
                  </a:cubicBezTo>
                  <a:cubicBezTo>
                    <a:pt x="8138" y="1"/>
                    <a:pt x="8049" y="32"/>
                    <a:pt x="7979" y="92"/>
                  </a:cubicBezTo>
                  <a:lnTo>
                    <a:pt x="5486" y="2171"/>
                  </a:lnTo>
                  <a:lnTo>
                    <a:pt x="5486" y="393"/>
                  </a:lnTo>
                  <a:cubicBezTo>
                    <a:pt x="5486" y="160"/>
                    <a:pt x="5295" y="0"/>
                    <a:pt x="509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3" name="Google Shape;1233;g26316146d0c_0_0"/>
          <p:cNvGrpSpPr/>
          <p:nvPr/>
        </p:nvGrpSpPr>
        <p:grpSpPr>
          <a:xfrm>
            <a:off x="973688" y="1694275"/>
            <a:ext cx="333100" cy="334375"/>
            <a:chOff x="6294913" y="1496625"/>
            <a:chExt cx="333100" cy="334375"/>
          </a:xfrm>
        </p:grpSpPr>
        <p:sp>
          <p:nvSpPr>
            <p:cNvPr id="1234" name="Google Shape;1234;g26316146d0c_0_0"/>
            <p:cNvSpPr/>
            <p:nvPr/>
          </p:nvSpPr>
          <p:spPr>
            <a:xfrm>
              <a:off x="6294913" y="1496625"/>
              <a:ext cx="333100" cy="334375"/>
            </a:xfrm>
            <a:custGeom>
              <a:rect b="b" l="l" r="r" t="t"/>
              <a:pathLst>
                <a:path extrusionOk="0" h="13375" w="13324">
                  <a:moveTo>
                    <a:pt x="12149" y="785"/>
                  </a:moveTo>
                  <a:cubicBezTo>
                    <a:pt x="12365" y="785"/>
                    <a:pt x="12538" y="959"/>
                    <a:pt x="12541" y="1175"/>
                  </a:cubicBezTo>
                  <a:lnTo>
                    <a:pt x="12541" y="10970"/>
                  </a:lnTo>
                  <a:lnTo>
                    <a:pt x="786" y="10970"/>
                  </a:lnTo>
                  <a:lnTo>
                    <a:pt x="786" y="1175"/>
                  </a:lnTo>
                  <a:cubicBezTo>
                    <a:pt x="786" y="959"/>
                    <a:pt x="959" y="785"/>
                    <a:pt x="1176" y="785"/>
                  </a:cubicBezTo>
                  <a:close/>
                  <a:moveTo>
                    <a:pt x="12538" y="11756"/>
                  </a:moveTo>
                  <a:lnTo>
                    <a:pt x="12541" y="12200"/>
                  </a:lnTo>
                  <a:cubicBezTo>
                    <a:pt x="12538" y="12416"/>
                    <a:pt x="12365" y="12590"/>
                    <a:pt x="12149" y="12590"/>
                  </a:cubicBezTo>
                  <a:lnTo>
                    <a:pt x="1176" y="12590"/>
                  </a:lnTo>
                  <a:cubicBezTo>
                    <a:pt x="959" y="12590"/>
                    <a:pt x="786" y="12416"/>
                    <a:pt x="786" y="12200"/>
                  </a:cubicBezTo>
                  <a:lnTo>
                    <a:pt x="786" y="11756"/>
                  </a:lnTo>
                  <a:close/>
                  <a:moveTo>
                    <a:pt x="1176" y="0"/>
                  </a:moveTo>
                  <a:cubicBezTo>
                    <a:pt x="527" y="0"/>
                    <a:pt x="4" y="527"/>
                    <a:pt x="1" y="1175"/>
                  </a:cubicBezTo>
                  <a:lnTo>
                    <a:pt x="1" y="12200"/>
                  </a:lnTo>
                  <a:cubicBezTo>
                    <a:pt x="1" y="12848"/>
                    <a:pt x="527" y="13375"/>
                    <a:pt x="1176" y="13375"/>
                  </a:cubicBezTo>
                  <a:lnTo>
                    <a:pt x="12149" y="13375"/>
                  </a:lnTo>
                  <a:cubicBezTo>
                    <a:pt x="12797" y="13375"/>
                    <a:pt x="13324" y="12848"/>
                    <a:pt x="13324" y="12200"/>
                  </a:cubicBezTo>
                  <a:lnTo>
                    <a:pt x="13324" y="1175"/>
                  </a:lnTo>
                  <a:cubicBezTo>
                    <a:pt x="13324" y="527"/>
                    <a:pt x="12797" y="0"/>
                    <a:pt x="1214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26316146d0c_0_0"/>
            <p:cNvSpPr/>
            <p:nvPr/>
          </p:nvSpPr>
          <p:spPr>
            <a:xfrm>
              <a:off x="6464688" y="1535875"/>
              <a:ext cx="58850" cy="215450"/>
            </a:xfrm>
            <a:custGeom>
              <a:rect b="b" l="l" r="r" t="t"/>
              <a:pathLst>
                <a:path extrusionOk="0" h="8618" w="2354">
                  <a:moveTo>
                    <a:pt x="1174" y="5483"/>
                  </a:moveTo>
                  <a:cubicBezTo>
                    <a:pt x="1375" y="5483"/>
                    <a:pt x="1568" y="5640"/>
                    <a:pt x="1568" y="5875"/>
                  </a:cubicBezTo>
                  <a:cubicBezTo>
                    <a:pt x="1568" y="6091"/>
                    <a:pt x="1395" y="6268"/>
                    <a:pt x="1179" y="6268"/>
                  </a:cubicBezTo>
                  <a:cubicBezTo>
                    <a:pt x="828" y="6268"/>
                    <a:pt x="652" y="5845"/>
                    <a:pt x="902" y="5598"/>
                  </a:cubicBezTo>
                  <a:cubicBezTo>
                    <a:pt x="981" y="5519"/>
                    <a:pt x="1079" y="5483"/>
                    <a:pt x="1174" y="5483"/>
                  </a:cubicBezTo>
                  <a:close/>
                  <a:moveTo>
                    <a:pt x="1179" y="1"/>
                  </a:moveTo>
                  <a:cubicBezTo>
                    <a:pt x="962" y="1"/>
                    <a:pt x="786" y="174"/>
                    <a:pt x="786" y="390"/>
                  </a:cubicBezTo>
                  <a:lnTo>
                    <a:pt x="786" y="4767"/>
                  </a:lnTo>
                  <a:cubicBezTo>
                    <a:pt x="317" y="4932"/>
                    <a:pt x="1" y="5376"/>
                    <a:pt x="1" y="5875"/>
                  </a:cubicBezTo>
                  <a:cubicBezTo>
                    <a:pt x="1" y="6372"/>
                    <a:pt x="317" y="6816"/>
                    <a:pt x="786" y="6983"/>
                  </a:cubicBezTo>
                  <a:lnTo>
                    <a:pt x="786" y="8225"/>
                  </a:lnTo>
                  <a:cubicBezTo>
                    <a:pt x="786" y="8441"/>
                    <a:pt x="962" y="8618"/>
                    <a:pt x="1179" y="8618"/>
                  </a:cubicBezTo>
                  <a:cubicBezTo>
                    <a:pt x="1395" y="8618"/>
                    <a:pt x="1568" y="8441"/>
                    <a:pt x="1568" y="8225"/>
                  </a:cubicBezTo>
                  <a:lnTo>
                    <a:pt x="1568" y="6983"/>
                  </a:lnTo>
                  <a:cubicBezTo>
                    <a:pt x="2040" y="6816"/>
                    <a:pt x="2353" y="6372"/>
                    <a:pt x="2353" y="5875"/>
                  </a:cubicBezTo>
                  <a:cubicBezTo>
                    <a:pt x="2353" y="5376"/>
                    <a:pt x="2040" y="4932"/>
                    <a:pt x="1568" y="4767"/>
                  </a:cubicBezTo>
                  <a:lnTo>
                    <a:pt x="1568" y="390"/>
                  </a:lnTo>
                  <a:cubicBezTo>
                    <a:pt x="1568" y="174"/>
                    <a:pt x="1395" y="1"/>
                    <a:pt x="117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26316146d0c_0_0"/>
            <p:cNvSpPr/>
            <p:nvPr/>
          </p:nvSpPr>
          <p:spPr>
            <a:xfrm>
              <a:off x="6530063" y="1535500"/>
              <a:ext cx="58775" cy="216150"/>
            </a:xfrm>
            <a:custGeom>
              <a:rect b="b" l="l" r="r" t="t"/>
              <a:pathLst>
                <a:path extrusionOk="0" h="8646" w="2351">
                  <a:moveTo>
                    <a:pt x="1171" y="1840"/>
                  </a:moveTo>
                  <a:cubicBezTo>
                    <a:pt x="1372" y="1840"/>
                    <a:pt x="1566" y="1996"/>
                    <a:pt x="1568" y="2232"/>
                  </a:cubicBezTo>
                  <a:cubicBezTo>
                    <a:pt x="1565" y="2448"/>
                    <a:pt x="1391" y="2624"/>
                    <a:pt x="1175" y="2624"/>
                  </a:cubicBezTo>
                  <a:cubicBezTo>
                    <a:pt x="825" y="2624"/>
                    <a:pt x="652" y="2204"/>
                    <a:pt x="898" y="1955"/>
                  </a:cubicBezTo>
                  <a:cubicBezTo>
                    <a:pt x="978" y="1875"/>
                    <a:pt x="1075" y="1840"/>
                    <a:pt x="1171" y="1840"/>
                  </a:cubicBezTo>
                  <a:close/>
                  <a:moveTo>
                    <a:pt x="1175" y="0"/>
                  </a:moveTo>
                  <a:cubicBezTo>
                    <a:pt x="953" y="0"/>
                    <a:pt x="776" y="183"/>
                    <a:pt x="783" y="405"/>
                  </a:cubicBezTo>
                  <a:lnTo>
                    <a:pt x="783" y="1124"/>
                  </a:lnTo>
                  <a:cubicBezTo>
                    <a:pt x="314" y="1291"/>
                    <a:pt x="0" y="1735"/>
                    <a:pt x="0" y="2232"/>
                  </a:cubicBezTo>
                  <a:cubicBezTo>
                    <a:pt x="0" y="2731"/>
                    <a:pt x="314" y="3175"/>
                    <a:pt x="783" y="3340"/>
                  </a:cubicBezTo>
                  <a:lnTo>
                    <a:pt x="783" y="8240"/>
                  </a:lnTo>
                  <a:cubicBezTo>
                    <a:pt x="776" y="8462"/>
                    <a:pt x="953" y="8645"/>
                    <a:pt x="1175" y="8645"/>
                  </a:cubicBezTo>
                  <a:cubicBezTo>
                    <a:pt x="1394" y="8645"/>
                    <a:pt x="1574" y="8462"/>
                    <a:pt x="1568" y="8240"/>
                  </a:cubicBezTo>
                  <a:lnTo>
                    <a:pt x="1568" y="3340"/>
                  </a:lnTo>
                  <a:cubicBezTo>
                    <a:pt x="2037" y="3175"/>
                    <a:pt x="2350" y="2731"/>
                    <a:pt x="2350" y="2232"/>
                  </a:cubicBezTo>
                  <a:cubicBezTo>
                    <a:pt x="2350" y="1735"/>
                    <a:pt x="2037" y="1291"/>
                    <a:pt x="1568" y="1124"/>
                  </a:cubicBezTo>
                  <a:lnTo>
                    <a:pt x="1568" y="405"/>
                  </a:lnTo>
                  <a:cubicBezTo>
                    <a:pt x="1574" y="183"/>
                    <a:pt x="1394" y="0"/>
                    <a:pt x="117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26316146d0c_0_0"/>
            <p:cNvSpPr/>
            <p:nvPr/>
          </p:nvSpPr>
          <p:spPr>
            <a:xfrm>
              <a:off x="6399388" y="1535800"/>
              <a:ext cx="58850" cy="215525"/>
            </a:xfrm>
            <a:custGeom>
              <a:rect b="b" l="l" r="r" t="t"/>
              <a:pathLst>
                <a:path extrusionOk="0" h="8621" w="2354">
                  <a:moveTo>
                    <a:pt x="1174" y="1828"/>
                  </a:moveTo>
                  <a:cubicBezTo>
                    <a:pt x="1376" y="1828"/>
                    <a:pt x="1568" y="1984"/>
                    <a:pt x="1568" y="2220"/>
                  </a:cubicBezTo>
                  <a:cubicBezTo>
                    <a:pt x="1568" y="2436"/>
                    <a:pt x="1395" y="2612"/>
                    <a:pt x="1179" y="2612"/>
                  </a:cubicBezTo>
                  <a:cubicBezTo>
                    <a:pt x="829" y="2612"/>
                    <a:pt x="652" y="2189"/>
                    <a:pt x="899" y="1943"/>
                  </a:cubicBezTo>
                  <a:cubicBezTo>
                    <a:pt x="979" y="1863"/>
                    <a:pt x="1077" y="1828"/>
                    <a:pt x="1174" y="1828"/>
                  </a:cubicBezTo>
                  <a:close/>
                  <a:moveTo>
                    <a:pt x="1179" y="1"/>
                  </a:moveTo>
                  <a:cubicBezTo>
                    <a:pt x="960" y="1"/>
                    <a:pt x="786" y="177"/>
                    <a:pt x="786" y="393"/>
                  </a:cubicBezTo>
                  <a:lnTo>
                    <a:pt x="786" y="1112"/>
                  </a:lnTo>
                  <a:cubicBezTo>
                    <a:pt x="314" y="1279"/>
                    <a:pt x="1" y="1723"/>
                    <a:pt x="1" y="2220"/>
                  </a:cubicBezTo>
                  <a:cubicBezTo>
                    <a:pt x="1" y="2719"/>
                    <a:pt x="314" y="3163"/>
                    <a:pt x="786" y="3328"/>
                  </a:cubicBezTo>
                  <a:lnTo>
                    <a:pt x="786" y="8228"/>
                  </a:lnTo>
                  <a:cubicBezTo>
                    <a:pt x="786" y="8444"/>
                    <a:pt x="960" y="8621"/>
                    <a:pt x="1179" y="8621"/>
                  </a:cubicBezTo>
                  <a:cubicBezTo>
                    <a:pt x="1395" y="8621"/>
                    <a:pt x="1568" y="8444"/>
                    <a:pt x="1568" y="8228"/>
                  </a:cubicBezTo>
                  <a:lnTo>
                    <a:pt x="1568" y="3328"/>
                  </a:lnTo>
                  <a:cubicBezTo>
                    <a:pt x="2037" y="3163"/>
                    <a:pt x="2354" y="2719"/>
                    <a:pt x="2354" y="2220"/>
                  </a:cubicBezTo>
                  <a:cubicBezTo>
                    <a:pt x="2354" y="1723"/>
                    <a:pt x="2037" y="1279"/>
                    <a:pt x="1568" y="1112"/>
                  </a:cubicBezTo>
                  <a:lnTo>
                    <a:pt x="1568" y="393"/>
                  </a:lnTo>
                  <a:cubicBezTo>
                    <a:pt x="1568" y="177"/>
                    <a:pt x="1395" y="1"/>
                    <a:pt x="117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26316146d0c_0_0"/>
            <p:cNvSpPr/>
            <p:nvPr/>
          </p:nvSpPr>
          <p:spPr>
            <a:xfrm>
              <a:off x="6334113" y="1535500"/>
              <a:ext cx="58775" cy="216150"/>
            </a:xfrm>
            <a:custGeom>
              <a:rect b="b" l="l" r="r" t="t"/>
              <a:pathLst>
                <a:path extrusionOk="0" h="8646" w="2351">
                  <a:moveTo>
                    <a:pt x="1172" y="5498"/>
                  </a:moveTo>
                  <a:cubicBezTo>
                    <a:pt x="1374" y="5498"/>
                    <a:pt x="1568" y="5655"/>
                    <a:pt x="1568" y="5890"/>
                  </a:cubicBezTo>
                  <a:cubicBezTo>
                    <a:pt x="1568" y="6106"/>
                    <a:pt x="1391" y="6283"/>
                    <a:pt x="1175" y="6283"/>
                  </a:cubicBezTo>
                  <a:cubicBezTo>
                    <a:pt x="828" y="6283"/>
                    <a:pt x="652" y="5860"/>
                    <a:pt x="898" y="5613"/>
                  </a:cubicBezTo>
                  <a:cubicBezTo>
                    <a:pt x="978" y="5534"/>
                    <a:pt x="1075" y="5498"/>
                    <a:pt x="1172" y="5498"/>
                  </a:cubicBezTo>
                  <a:close/>
                  <a:moveTo>
                    <a:pt x="1175" y="0"/>
                  </a:moveTo>
                  <a:cubicBezTo>
                    <a:pt x="956" y="0"/>
                    <a:pt x="776" y="186"/>
                    <a:pt x="785" y="405"/>
                  </a:cubicBezTo>
                  <a:lnTo>
                    <a:pt x="785" y="4782"/>
                  </a:lnTo>
                  <a:cubicBezTo>
                    <a:pt x="314" y="4947"/>
                    <a:pt x="0" y="5391"/>
                    <a:pt x="0" y="5890"/>
                  </a:cubicBezTo>
                  <a:cubicBezTo>
                    <a:pt x="0" y="6387"/>
                    <a:pt x="314" y="6831"/>
                    <a:pt x="785" y="6998"/>
                  </a:cubicBezTo>
                  <a:lnTo>
                    <a:pt x="785" y="8240"/>
                  </a:lnTo>
                  <a:cubicBezTo>
                    <a:pt x="776" y="8462"/>
                    <a:pt x="956" y="8645"/>
                    <a:pt x="1175" y="8645"/>
                  </a:cubicBezTo>
                  <a:cubicBezTo>
                    <a:pt x="1397" y="8645"/>
                    <a:pt x="1574" y="8462"/>
                    <a:pt x="1568" y="8240"/>
                  </a:cubicBezTo>
                  <a:lnTo>
                    <a:pt x="1568" y="6998"/>
                  </a:lnTo>
                  <a:cubicBezTo>
                    <a:pt x="2037" y="6831"/>
                    <a:pt x="2350" y="6387"/>
                    <a:pt x="2350" y="5890"/>
                  </a:cubicBezTo>
                  <a:cubicBezTo>
                    <a:pt x="2350" y="5391"/>
                    <a:pt x="2037" y="4947"/>
                    <a:pt x="1568" y="4782"/>
                  </a:cubicBezTo>
                  <a:lnTo>
                    <a:pt x="1568" y="405"/>
                  </a:lnTo>
                  <a:cubicBezTo>
                    <a:pt x="1574" y="186"/>
                    <a:pt x="1397" y="0"/>
                    <a:pt x="117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9" name="Google Shape;1239;g26316146d0c_0_0"/>
          <p:cNvSpPr txBox="1"/>
          <p:nvPr>
            <p:ph idx="9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240" name="Google Shape;1240;g26316146d0c_0_0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241" name="Google Shape;1241;g26316146d0c_0_0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26316146d0c_0_0"/>
            <p:cNvSpPr/>
            <p:nvPr/>
          </p:nvSpPr>
          <p:spPr>
            <a:xfrm>
              <a:off x="6065700" y="4807950"/>
              <a:ext cx="951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26316146d0c_0_0"/>
            <p:cNvSpPr/>
            <p:nvPr/>
          </p:nvSpPr>
          <p:spPr>
            <a:xfrm>
              <a:off x="69716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26316146d0c_0_0"/>
            <p:cNvSpPr/>
            <p:nvPr/>
          </p:nvSpPr>
          <p:spPr>
            <a:xfrm>
              <a:off x="69542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6316146d0c_2_35"/>
          <p:cNvSpPr/>
          <p:nvPr/>
        </p:nvSpPr>
        <p:spPr>
          <a:xfrm>
            <a:off x="1716588" y="1603800"/>
            <a:ext cx="1330500" cy="1330500"/>
          </a:xfrm>
          <a:prstGeom prst="roundRect">
            <a:avLst>
              <a:gd fmla="val 11270" name="adj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g26316146d0c_2_35"/>
          <p:cNvSpPr txBox="1"/>
          <p:nvPr>
            <p:ph type="title"/>
          </p:nvPr>
        </p:nvSpPr>
        <p:spPr>
          <a:xfrm>
            <a:off x="3351900" y="1603800"/>
            <a:ext cx="40755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App Demo</a:t>
            </a:r>
            <a:endParaRPr/>
          </a:p>
        </p:txBody>
      </p:sp>
      <p:sp>
        <p:nvSpPr>
          <p:cNvPr id="1251" name="Google Shape;1251;g26316146d0c_2_35"/>
          <p:cNvSpPr txBox="1"/>
          <p:nvPr>
            <p:ph idx="2" type="title"/>
          </p:nvPr>
        </p:nvSpPr>
        <p:spPr>
          <a:xfrm>
            <a:off x="1716588" y="1603800"/>
            <a:ext cx="13305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2" name="Google Shape;1252;g26316146d0c_2_35"/>
          <p:cNvSpPr txBox="1"/>
          <p:nvPr>
            <p:ph idx="3" type="subTitle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</a:t>
            </a:r>
            <a:r>
              <a:rPr lang="en"/>
              <a:t>Statement</a:t>
            </a:r>
            <a:endParaRPr/>
          </a:p>
        </p:txBody>
      </p:sp>
      <p:sp>
        <p:nvSpPr>
          <p:cNvPr id="1253" name="Google Shape;1253;g26316146d0c_2_35"/>
          <p:cNvSpPr txBox="1"/>
          <p:nvPr>
            <p:ph idx="4" type="subTitle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254" name="Google Shape;1254;g26316146d0c_2_35"/>
          <p:cNvSpPr txBox="1"/>
          <p:nvPr>
            <p:ph idx="5" type="subTitle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255" name="Google Shape;1255;g26316146d0c_2_35"/>
          <p:cNvSpPr txBox="1"/>
          <p:nvPr>
            <p:ph idx="6" type="subTitle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C3B1"/>
                </a:highlight>
              </a:rPr>
              <a:t>Demo</a:t>
            </a:r>
            <a:endParaRPr>
              <a:highlight>
                <a:srgbClr val="00C3B1"/>
              </a:highlight>
            </a:endParaRPr>
          </a:p>
        </p:txBody>
      </p:sp>
      <p:sp>
        <p:nvSpPr>
          <p:cNvPr id="1256" name="Google Shape;1256;g26316146d0c_2_35"/>
          <p:cNvSpPr txBox="1"/>
          <p:nvPr>
            <p:ph idx="7" type="subTitle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LLM Fever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800"/>
              <a:t>Trung and the Heartbreakers</a:t>
            </a:r>
            <a:endParaRPr sz="1200"/>
          </a:p>
        </p:txBody>
      </p:sp>
      <p:grpSp>
        <p:nvGrpSpPr>
          <p:cNvPr id="1257" name="Google Shape;1257;g26316146d0c_2_35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258" name="Google Shape;1258;g26316146d0c_2_35"/>
            <p:cNvSpPr/>
            <p:nvPr/>
          </p:nvSpPr>
          <p:spPr>
            <a:xfrm>
              <a:off x="6065700" y="4808150"/>
              <a:ext cx="1821575" cy="44900"/>
            </a:xfrm>
            <a:custGeom>
              <a:rect b="b" l="l" r="r" t="t"/>
              <a:pathLst>
                <a:path extrusionOk="0" h="1796" w="72863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26316146d0c_2_35"/>
            <p:cNvSpPr/>
            <p:nvPr/>
          </p:nvSpPr>
          <p:spPr>
            <a:xfrm>
              <a:off x="6065700" y="4807950"/>
              <a:ext cx="11325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26316146d0c_2_35"/>
            <p:cNvSpPr/>
            <p:nvPr/>
          </p:nvSpPr>
          <p:spPr>
            <a:xfrm>
              <a:off x="7152888" y="4807938"/>
              <a:ext cx="45300" cy="4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26316146d0c_2_35"/>
            <p:cNvSpPr/>
            <p:nvPr/>
          </p:nvSpPr>
          <p:spPr>
            <a:xfrm>
              <a:off x="7135550" y="4769275"/>
              <a:ext cx="127450" cy="122625"/>
            </a:xfrm>
            <a:custGeom>
              <a:rect b="b" l="l" r="r" t="t"/>
              <a:pathLst>
                <a:path extrusionOk="0" h="4905" w="5098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 Music Player App Pitch Deck by Slidesgo">
  <a:themeElements>
    <a:clrScheme name="Simple Light">
      <a:dk1>
        <a:srgbClr val="FFFFFF"/>
      </a:dk1>
      <a:lt1>
        <a:srgbClr val="00E4AE"/>
      </a:lt1>
      <a:dk2>
        <a:srgbClr val="00AEF8"/>
      </a:dk2>
      <a:lt2>
        <a:srgbClr val="FF58A4"/>
      </a:lt2>
      <a:accent1>
        <a:srgbClr val="853FFD"/>
      </a:accent1>
      <a:accent2>
        <a:srgbClr val="655990"/>
      </a:accent2>
      <a:accent3>
        <a:srgbClr val="3B2C72"/>
      </a:accent3>
      <a:accent4>
        <a:srgbClr val="090C2E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